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Open Sans ExtraBold"/>
      <p:bold r:id="rId20"/>
      <p:boldItalic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g92fNVW3G64wON1a8oXHq5oOea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ExtraBold-bold.fntdata"/><Relationship Id="rId22" Type="http://schemas.openxmlformats.org/officeDocument/2006/relationships/font" Target="fonts/OpenSans-regular.fntdata"/><Relationship Id="rId21" Type="http://schemas.openxmlformats.org/officeDocument/2006/relationships/font" Target="fonts/OpenSansExtraBold-boldItalic.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10c8f8e9ac_8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310c8f8e9ac_8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310c8f8e9ac_8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 name="Google Shape;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0564f1825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 name="Google Shape;66;g10564f1825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0564f18258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 name="Google Shape;72;g10564f18258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9762ddfa4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g19762ddfa4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type="blank">
  <p:cSld name="BLANK">
    <p:bg>
      <p:bgPr>
        <a:blipFill>
          <a:blip r:embed="rId2">
            <a:alphaModFix/>
          </a:blip>
          <a:stretch>
            <a:fillRect/>
          </a:stretch>
        </a:blipFill>
      </p:bgPr>
    </p:bg>
    <p:spTree>
      <p:nvGrpSpPr>
        <p:cNvPr id="13" name="Shape 13"/>
        <p:cNvGrpSpPr/>
        <p:nvPr/>
      </p:nvGrpSpPr>
      <p:grpSpPr>
        <a:xfrm>
          <a:off x="0" y="0"/>
          <a:ext cx="0" cy="0"/>
          <a:chOff x="0" y="0"/>
          <a:chExt cx="0" cy="0"/>
        </a:xfrm>
      </p:grpSpPr>
      <p:pic>
        <p:nvPicPr>
          <p:cNvPr id="14" name="Google Shape;14;p2"/>
          <p:cNvPicPr preferRelativeResize="0"/>
          <p:nvPr/>
        </p:nvPicPr>
        <p:blipFill>
          <a:blip r:embed="rId3">
            <a:alphaModFix/>
          </a:blip>
          <a:stretch>
            <a:fillRect/>
          </a:stretch>
        </p:blipFill>
        <p:spPr>
          <a:xfrm>
            <a:off x="3451376" y="790388"/>
            <a:ext cx="5289249" cy="527722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2"/>
              </a:buClr>
              <a:buSzPts val="3200"/>
              <a:buFont typeface="Open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1000"/>
              </a:spcBef>
              <a:spcAft>
                <a:spcPts val="0"/>
              </a:spcAft>
              <a:buClr>
                <a:schemeClr val="dk2"/>
              </a:buClr>
              <a:buSzPts val="3200"/>
              <a:buChar char="•"/>
              <a:defRPr sz="3200"/>
            </a:lvl1pPr>
            <a:lvl2pPr indent="-406400" lvl="1" marL="914400" algn="l">
              <a:lnSpc>
                <a:spcPct val="100000"/>
              </a:lnSpc>
              <a:spcBef>
                <a:spcPts val="500"/>
              </a:spcBef>
              <a:spcAft>
                <a:spcPts val="0"/>
              </a:spcAft>
              <a:buClr>
                <a:schemeClr val="dk2"/>
              </a:buClr>
              <a:buSzPts val="2800"/>
              <a:buChar char="•"/>
              <a:defRPr sz="2800"/>
            </a:lvl2pPr>
            <a:lvl3pPr indent="-381000" lvl="2" marL="1371600" algn="l">
              <a:lnSpc>
                <a:spcPct val="100000"/>
              </a:lnSpc>
              <a:spcBef>
                <a:spcPts val="500"/>
              </a:spcBef>
              <a:spcAft>
                <a:spcPts val="0"/>
              </a:spcAft>
              <a:buClr>
                <a:schemeClr val="dk2"/>
              </a:buClr>
              <a:buSzPts val="2400"/>
              <a:buChar char="•"/>
              <a:defRPr sz="2400"/>
            </a:lvl3pPr>
            <a:lvl4pPr indent="-355600" lvl="3" marL="1828800" algn="l">
              <a:lnSpc>
                <a:spcPct val="100000"/>
              </a:lnSpc>
              <a:spcBef>
                <a:spcPts val="500"/>
              </a:spcBef>
              <a:spcAft>
                <a:spcPts val="0"/>
              </a:spcAft>
              <a:buClr>
                <a:schemeClr val="dk2"/>
              </a:buClr>
              <a:buSzPts val="2000"/>
              <a:buChar char="•"/>
              <a:defRPr sz="2000"/>
            </a:lvl4pPr>
            <a:lvl5pPr indent="-355600" lvl="4" marL="2286000" algn="l">
              <a:lnSpc>
                <a:spcPct val="100000"/>
              </a:lnSpc>
              <a:spcBef>
                <a:spcPts val="500"/>
              </a:spcBef>
              <a:spcAft>
                <a:spcPts val="0"/>
              </a:spcAft>
              <a:buClr>
                <a:schemeClr val="dk2"/>
              </a:buClr>
              <a:buSzPts val="2000"/>
              <a:buChar char="•"/>
              <a:defRPr sz="2000"/>
            </a:lvl5pPr>
            <a:lvl6pPr indent="-355600" lvl="5" marL="2743200" algn="l">
              <a:lnSpc>
                <a:spcPct val="100000"/>
              </a:lnSpc>
              <a:spcBef>
                <a:spcPts val="500"/>
              </a:spcBef>
              <a:spcAft>
                <a:spcPts val="0"/>
              </a:spcAft>
              <a:buClr>
                <a:schemeClr val="dk1"/>
              </a:buClr>
              <a:buSzPts val="2000"/>
              <a:buChar char="•"/>
              <a:defRPr sz="2000"/>
            </a:lvl6pPr>
            <a:lvl7pPr indent="-355600" lvl="6" marL="3200400" algn="l">
              <a:lnSpc>
                <a:spcPct val="100000"/>
              </a:lnSpc>
              <a:spcBef>
                <a:spcPts val="500"/>
              </a:spcBef>
              <a:spcAft>
                <a:spcPts val="0"/>
              </a:spcAft>
              <a:buClr>
                <a:schemeClr val="dk1"/>
              </a:buClr>
              <a:buSzPts val="2000"/>
              <a:buChar char="•"/>
              <a:defRPr sz="2000"/>
            </a:lvl7pPr>
            <a:lvl8pPr indent="-355600" lvl="7" marL="3657600" algn="l">
              <a:lnSpc>
                <a:spcPct val="100000"/>
              </a:lnSpc>
              <a:spcBef>
                <a:spcPts val="500"/>
              </a:spcBef>
              <a:spcAft>
                <a:spcPts val="0"/>
              </a:spcAft>
              <a:buClr>
                <a:schemeClr val="dk1"/>
              </a:buClr>
              <a:buSzPts val="2000"/>
              <a:buChar char="•"/>
              <a:defRPr sz="2000"/>
            </a:lvl8pPr>
            <a:lvl9pPr indent="-355600" lvl="8" marL="4114800" algn="l">
              <a:lnSpc>
                <a:spcPct val="100000"/>
              </a:lnSpc>
              <a:spcBef>
                <a:spcPts val="500"/>
              </a:spcBef>
              <a:spcAft>
                <a:spcPts val="0"/>
              </a:spcAft>
              <a:buClr>
                <a:schemeClr val="dk1"/>
              </a:buClr>
              <a:buSzPts val="2000"/>
              <a:buChar char="•"/>
              <a:defRPr sz="2000"/>
            </a:lvl9pPr>
          </a:lstStyle>
          <a:p/>
        </p:txBody>
      </p:sp>
      <p:sp>
        <p:nvSpPr>
          <p:cNvPr id="47" name="Google Shape;47;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2"/>
              </a:buClr>
              <a:buSzPts val="1600"/>
              <a:buNone/>
              <a:defRPr sz="1600"/>
            </a:lvl1pPr>
            <a:lvl2pPr indent="-228600" lvl="1" marL="914400" algn="l">
              <a:lnSpc>
                <a:spcPct val="100000"/>
              </a:lnSpc>
              <a:spcBef>
                <a:spcPts val="500"/>
              </a:spcBef>
              <a:spcAft>
                <a:spcPts val="0"/>
              </a:spcAft>
              <a:buClr>
                <a:schemeClr val="dk2"/>
              </a:buClr>
              <a:buSzPts val="1400"/>
              <a:buNone/>
              <a:defRPr sz="1400"/>
            </a:lvl2pPr>
            <a:lvl3pPr indent="-228600" lvl="2" marL="1371600" algn="l">
              <a:lnSpc>
                <a:spcPct val="100000"/>
              </a:lnSpc>
              <a:spcBef>
                <a:spcPts val="500"/>
              </a:spcBef>
              <a:spcAft>
                <a:spcPts val="0"/>
              </a:spcAft>
              <a:buClr>
                <a:schemeClr val="dk2"/>
              </a:buClr>
              <a:buSzPts val="1200"/>
              <a:buNone/>
              <a:defRPr sz="1200"/>
            </a:lvl3pPr>
            <a:lvl4pPr indent="-228600" lvl="3" marL="1828800" algn="l">
              <a:lnSpc>
                <a:spcPct val="100000"/>
              </a:lnSpc>
              <a:spcBef>
                <a:spcPts val="500"/>
              </a:spcBef>
              <a:spcAft>
                <a:spcPts val="0"/>
              </a:spcAft>
              <a:buClr>
                <a:schemeClr val="dk2"/>
              </a:buClr>
              <a:buSzPts val="1000"/>
              <a:buNone/>
              <a:defRPr sz="1000"/>
            </a:lvl4pPr>
            <a:lvl5pPr indent="-228600" lvl="4" marL="2286000" algn="l">
              <a:lnSpc>
                <a:spcPct val="100000"/>
              </a:lnSpc>
              <a:spcBef>
                <a:spcPts val="500"/>
              </a:spcBef>
              <a:spcAft>
                <a:spcPts val="0"/>
              </a:spcAft>
              <a:buClr>
                <a:schemeClr val="dk2"/>
              </a:buClr>
              <a:buSzPts val="1000"/>
              <a:buNone/>
              <a:defRPr sz="1000"/>
            </a:lvl5pPr>
            <a:lvl6pPr indent="-228600" lvl="5" marL="2743200" algn="l">
              <a:lnSpc>
                <a:spcPct val="100000"/>
              </a:lnSpc>
              <a:spcBef>
                <a:spcPts val="500"/>
              </a:spcBef>
              <a:spcAft>
                <a:spcPts val="0"/>
              </a:spcAft>
              <a:buClr>
                <a:schemeClr val="dk1"/>
              </a:buClr>
              <a:buSzPts val="1000"/>
              <a:buNone/>
              <a:defRPr sz="1000"/>
            </a:lvl6pPr>
            <a:lvl7pPr indent="-228600" lvl="6" marL="3200400" algn="l">
              <a:lnSpc>
                <a:spcPct val="100000"/>
              </a:lnSpc>
              <a:spcBef>
                <a:spcPts val="500"/>
              </a:spcBef>
              <a:spcAft>
                <a:spcPts val="0"/>
              </a:spcAft>
              <a:buClr>
                <a:schemeClr val="dk1"/>
              </a:buClr>
              <a:buSzPts val="1000"/>
              <a:buNone/>
              <a:defRPr sz="1000"/>
            </a:lvl7pPr>
            <a:lvl8pPr indent="-228600" lvl="7" marL="3657600" algn="l">
              <a:lnSpc>
                <a:spcPct val="100000"/>
              </a:lnSpc>
              <a:spcBef>
                <a:spcPts val="500"/>
              </a:spcBef>
              <a:spcAft>
                <a:spcPts val="0"/>
              </a:spcAft>
              <a:buClr>
                <a:schemeClr val="dk1"/>
              </a:buClr>
              <a:buSzPts val="1000"/>
              <a:buNone/>
              <a:defRPr sz="1000"/>
            </a:lvl8pPr>
            <a:lvl9pPr indent="-228600" lvl="8" marL="4114800" algn="l">
              <a:lnSpc>
                <a:spcPct val="100000"/>
              </a:lnSpc>
              <a:spcBef>
                <a:spcPts val="500"/>
              </a:spcBef>
              <a:spcAft>
                <a:spcPts val="0"/>
              </a:spcAft>
              <a:buClr>
                <a:schemeClr val="dk1"/>
              </a:buClr>
              <a:buSzPts val="1000"/>
              <a:buNone/>
              <a:defRPr sz="1000"/>
            </a:lvl9pPr>
          </a:lstStyle>
          <a:p/>
        </p:txBody>
      </p:sp>
      <p:sp>
        <p:nvSpPr>
          <p:cNvPr id="48" name="Google Shape;48;p23"/>
          <p:cNvSpPr txBox="1"/>
          <p:nvPr/>
        </p:nvSpPr>
        <p:spPr>
          <a:xfrm>
            <a:off x="838200" y="6188148"/>
            <a:ext cx="286015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lt1"/>
                </a:solidFill>
                <a:latin typeface="Open Sans ExtraBold"/>
                <a:ea typeface="Open Sans ExtraBold"/>
                <a:cs typeface="Open Sans ExtraBold"/>
                <a:sym typeface="Open Sans ExtraBold"/>
              </a:rPr>
              <a:t>#NASPA2</a:t>
            </a:r>
            <a:r>
              <a:rPr b="1" lang="en-US" sz="2200">
                <a:solidFill>
                  <a:schemeClr val="lt1"/>
                </a:solidFill>
                <a:latin typeface="Open Sans ExtraBold"/>
                <a:ea typeface="Open Sans ExtraBold"/>
                <a:cs typeface="Open Sans ExtraBold"/>
                <a:sym typeface="Open Sans ExtraBold"/>
              </a:rPr>
              <a:t>5</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2"/>
              </a:buClr>
              <a:buSzPts val="3200"/>
              <a:buFont typeface="Open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4"/>
          <p:cNvSpPr/>
          <p:nvPr>
            <p:ph idx="2" type="pic"/>
          </p:nvPr>
        </p:nvSpPr>
        <p:spPr>
          <a:xfrm>
            <a:off x="5183188" y="987425"/>
            <a:ext cx="6172200" cy="4873625"/>
          </a:xfrm>
          <a:prstGeom prst="rect">
            <a:avLst/>
          </a:prstGeom>
          <a:noFill/>
          <a:ln>
            <a:noFill/>
          </a:ln>
        </p:spPr>
      </p:sp>
      <p:sp>
        <p:nvSpPr>
          <p:cNvPr id="52" name="Google Shape;52;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2"/>
              </a:buClr>
              <a:buSzPts val="1600"/>
              <a:buFont typeface="Open Sans"/>
              <a:buNone/>
              <a:defRPr sz="1600"/>
            </a:lvl1pPr>
            <a:lvl2pPr indent="-228600" lvl="1" marL="914400" algn="l">
              <a:lnSpc>
                <a:spcPct val="100000"/>
              </a:lnSpc>
              <a:spcBef>
                <a:spcPts val="500"/>
              </a:spcBef>
              <a:spcAft>
                <a:spcPts val="0"/>
              </a:spcAft>
              <a:buClr>
                <a:schemeClr val="dk2"/>
              </a:buClr>
              <a:buSzPts val="1400"/>
              <a:buFont typeface="Open Sans"/>
              <a:buNone/>
              <a:defRPr sz="1400"/>
            </a:lvl2pPr>
            <a:lvl3pPr indent="-228600" lvl="2" marL="1371600" algn="l">
              <a:lnSpc>
                <a:spcPct val="100000"/>
              </a:lnSpc>
              <a:spcBef>
                <a:spcPts val="500"/>
              </a:spcBef>
              <a:spcAft>
                <a:spcPts val="0"/>
              </a:spcAft>
              <a:buClr>
                <a:schemeClr val="dk2"/>
              </a:buClr>
              <a:buSzPts val="1200"/>
              <a:buFont typeface="Open Sans"/>
              <a:buNone/>
              <a:defRPr sz="1200"/>
            </a:lvl3pPr>
            <a:lvl4pPr indent="-228600" lvl="3" marL="1828800" algn="l">
              <a:lnSpc>
                <a:spcPct val="100000"/>
              </a:lnSpc>
              <a:spcBef>
                <a:spcPts val="500"/>
              </a:spcBef>
              <a:spcAft>
                <a:spcPts val="0"/>
              </a:spcAft>
              <a:buClr>
                <a:schemeClr val="dk2"/>
              </a:buClr>
              <a:buSzPts val="1000"/>
              <a:buFont typeface="Open Sans"/>
              <a:buNone/>
              <a:defRPr sz="1000"/>
            </a:lvl4pPr>
            <a:lvl5pPr indent="-228600" lvl="4" marL="2286000" algn="l">
              <a:lnSpc>
                <a:spcPct val="100000"/>
              </a:lnSpc>
              <a:spcBef>
                <a:spcPts val="500"/>
              </a:spcBef>
              <a:spcAft>
                <a:spcPts val="0"/>
              </a:spcAft>
              <a:buClr>
                <a:schemeClr val="dk2"/>
              </a:buClr>
              <a:buSzPts val="1000"/>
              <a:buFont typeface="Open Sans"/>
              <a:buNone/>
              <a:defRPr sz="1000"/>
            </a:lvl5pPr>
            <a:lvl6pPr indent="-228600" lvl="5" marL="2743200" algn="l">
              <a:lnSpc>
                <a:spcPct val="100000"/>
              </a:lnSpc>
              <a:spcBef>
                <a:spcPts val="500"/>
              </a:spcBef>
              <a:spcAft>
                <a:spcPts val="0"/>
              </a:spcAft>
              <a:buClr>
                <a:schemeClr val="dk1"/>
              </a:buClr>
              <a:buSzPts val="1000"/>
              <a:buFont typeface="Open Sans"/>
              <a:buNone/>
              <a:defRPr sz="1000">
                <a:latin typeface="Open Sans"/>
                <a:ea typeface="Open Sans"/>
                <a:cs typeface="Open Sans"/>
                <a:sym typeface="Open Sans"/>
              </a:defRPr>
            </a:lvl6pPr>
            <a:lvl7pPr indent="-228600" lvl="6" marL="3200400" algn="l">
              <a:lnSpc>
                <a:spcPct val="100000"/>
              </a:lnSpc>
              <a:spcBef>
                <a:spcPts val="500"/>
              </a:spcBef>
              <a:spcAft>
                <a:spcPts val="0"/>
              </a:spcAft>
              <a:buClr>
                <a:schemeClr val="dk1"/>
              </a:buClr>
              <a:buSzPts val="1000"/>
              <a:buFont typeface="Open Sans"/>
              <a:buNone/>
              <a:defRPr sz="1000">
                <a:latin typeface="Open Sans"/>
                <a:ea typeface="Open Sans"/>
                <a:cs typeface="Open Sans"/>
                <a:sym typeface="Open Sans"/>
              </a:defRPr>
            </a:lvl7pPr>
            <a:lvl8pPr indent="-228600" lvl="7" marL="3657600" algn="l">
              <a:lnSpc>
                <a:spcPct val="100000"/>
              </a:lnSpc>
              <a:spcBef>
                <a:spcPts val="500"/>
              </a:spcBef>
              <a:spcAft>
                <a:spcPts val="0"/>
              </a:spcAft>
              <a:buClr>
                <a:schemeClr val="dk1"/>
              </a:buClr>
              <a:buSzPts val="1000"/>
              <a:buFont typeface="Open Sans"/>
              <a:buNone/>
              <a:defRPr sz="1000">
                <a:latin typeface="Open Sans"/>
                <a:ea typeface="Open Sans"/>
                <a:cs typeface="Open Sans"/>
                <a:sym typeface="Open Sans"/>
              </a:defRPr>
            </a:lvl8pPr>
            <a:lvl9pPr indent="-228600" lvl="8" marL="4114800" algn="l">
              <a:lnSpc>
                <a:spcPct val="100000"/>
              </a:lnSpc>
              <a:spcBef>
                <a:spcPts val="500"/>
              </a:spcBef>
              <a:spcAft>
                <a:spcPts val="0"/>
              </a:spcAft>
              <a:buClr>
                <a:schemeClr val="dk1"/>
              </a:buClr>
              <a:buSzPts val="1000"/>
              <a:buFont typeface="Open Sans"/>
              <a:buNone/>
              <a:defRPr sz="1000">
                <a:latin typeface="Open Sans"/>
                <a:ea typeface="Open Sans"/>
                <a:cs typeface="Open Sans"/>
                <a:sym typeface="Open Sans"/>
              </a:defRPr>
            </a:lvl9pPr>
          </a:lstStyle>
          <a:p/>
        </p:txBody>
      </p:sp>
      <p:sp>
        <p:nvSpPr>
          <p:cNvPr id="53" name="Google Shape;53;p24"/>
          <p:cNvSpPr txBox="1"/>
          <p:nvPr/>
        </p:nvSpPr>
        <p:spPr>
          <a:xfrm>
            <a:off x="838200" y="6188148"/>
            <a:ext cx="286015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lt1"/>
                </a:solidFill>
                <a:latin typeface="Open Sans ExtraBold"/>
                <a:ea typeface="Open Sans ExtraBold"/>
                <a:cs typeface="Open Sans ExtraBold"/>
                <a:sym typeface="Open Sans ExtraBold"/>
              </a:rPr>
              <a:t>#NASPA2</a:t>
            </a:r>
            <a:r>
              <a:rPr b="1" lang="en-US" sz="2200">
                <a:solidFill>
                  <a:schemeClr val="lt1"/>
                </a:solidFill>
                <a:latin typeface="Open Sans ExtraBold"/>
                <a:ea typeface="Open Sans ExtraBold"/>
                <a:cs typeface="Open Sans ExtraBold"/>
                <a:sym typeface="Open Sans ExtraBold"/>
              </a:rPr>
              <a:t>5</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3"/>
          <p:cNvSpPr txBox="1"/>
          <p:nvPr>
            <p:ph idx="1" type="body"/>
          </p:nvPr>
        </p:nvSpPr>
        <p:spPr>
          <a:xfrm>
            <a:off x="838200" y="1825625"/>
            <a:ext cx="10515600" cy="4001597"/>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2"/>
              </a:buClr>
              <a:buSzPts val="1800"/>
              <a:buChar char="•"/>
              <a:defRPr sz="2800"/>
            </a:lvl1pPr>
            <a:lvl2pPr indent="-342900" lvl="1" marL="914400" algn="l">
              <a:lnSpc>
                <a:spcPct val="100000"/>
              </a:lnSpc>
              <a:spcBef>
                <a:spcPts val="500"/>
              </a:spcBef>
              <a:spcAft>
                <a:spcPts val="0"/>
              </a:spcAft>
              <a:buClr>
                <a:schemeClr val="dk2"/>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100000"/>
              </a:lnSpc>
              <a:spcBef>
                <a:spcPts val="500"/>
              </a:spcBef>
              <a:spcAft>
                <a:spcPts val="0"/>
              </a:spcAft>
              <a:buClr>
                <a:schemeClr val="dk1"/>
              </a:buClr>
              <a:buSzPts val="1800"/>
              <a:buChar char="•"/>
              <a:defRPr/>
            </a:lvl6pPr>
            <a:lvl7pPr indent="-342900" lvl="6" marL="3200400" algn="l">
              <a:lnSpc>
                <a:spcPct val="100000"/>
              </a:lnSpc>
              <a:spcBef>
                <a:spcPts val="500"/>
              </a:spcBef>
              <a:spcAft>
                <a:spcPts val="0"/>
              </a:spcAft>
              <a:buClr>
                <a:schemeClr val="dk1"/>
              </a:buClr>
              <a:buSzPts val="1800"/>
              <a:buChar char="•"/>
              <a:defRPr/>
            </a:lvl7pPr>
            <a:lvl8pPr indent="-342900" lvl="7" marL="3657600" algn="l">
              <a:lnSpc>
                <a:spcPct val="100000"/>
              </a:lnSpc>
              <a:spcBef>
                <a:spcPts val="500"/>
              </a:spcBef>
              <a:spcAft>
                <a:spcPts val="0"/>
              </a:spcAft>
              <a:buClr>
                <a:schemeClr val="dk1"/>
              </a:buClr>
              <a:buSzPts val="1800"/>
              <a:buChar char="•"/>
              <a:defRPr/>
            </a:lvl8pPr>
            <a:lvl9pPr indent="-342900" lvl="8" marL="4114800" algn="l">
              <a:lnSpc>
                <a:spcPct val="100000"/>
              </a:lnSpc>
              <a:spcBef>
                <a:spcPts val="500"/>
              </a:spcBef>
              <a:spcAft>
                <a:spcPts val="0"/>
              </a:spcAft>
              <a:buClr>
                <a:schemeClr val="dk1"/>
              </a:buClr>
              <a:buSzPts val="1800"/>
              <a:buChar char="•"/>
              <a:defRPr/>
            </a:lvl9pPr>
          </a:lstStyle>
          <a:p/>
        </p:txBody>
      </p:sp>
      <p:sp>
        <p:nvSpPr>
          <p:cNvPr id="18" name="Google Shape;18;p13"/>
          <p:cNvSpPr txBox="1"/>
          <p:nvPr/>
        </p:nvSpPr>
        <p:spPr>
          <a:xfrm>
            <a:off x="838200" y="6188148"/>
            <a:ext cx="286015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lt1"/>
                </a:solidFill>
                <a:latin typeface="Open Sans ExtraBold"/>
                <a:ea typeface="Open Sans ExtraBold"/>
                <a:cs typeface="Open Sans ExtraBold"/>
                <a:sym typeface="Open Sans ExtraBold"/>
              </a:rPr>
              <a:t>#NASPA2</a:t>
            </a:r>
            <a:r>
              <a:rPr b="1" lang="en-US" sz="2200">
                <a:solidFill>
                  <a:schemeClr val="lt1"/>
                </a:solidFill>
                <a:latin typeface="Open Sans ExtraBold"/>
                <a:ea typeface="Open Sans ExtraBold"/>
                <a:cs typeface="Open Sans ExtraBold"/>
                <a:sym typeface="Open Sans ExtraBold"/>
              </a:rPr>
              <a:t>5</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4"/>
          <p:cNvSpPr txBox="1"/>
          <p:nvPr>
            <p:ph idx="1" type="body"/>
          </p:nvPr>
        </p:nvSpPr>
        <p:spPr>
          <a:xfrm>
            <a:off x="838200" y="1825625"/>
            <a:ext cx="5181600" cy="393682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2"/>
              </a:buClr>
              <a:buSzPts val="1800"/>
              <a:buChar char="•"/>
              <a:defRPr sz="2400"/>
            </a:lvl1pPr>
            <a:lvl2pPr indent="-342900" lvl="1" marL="914400" algn="l">
              <a:lnSpc>
                <a:spcPct val="100000"/>
              </a:lnSpc>
              <a:spcBef>
                <a:spcPts val="500"/>
              </a:spcBef>
              <a:spcAft>
                <a:spcPts val="0"/>
              </a:spcAft>
              <a:buClr>
                <a:schemeClr val="dk2"/>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100000"/>
              </a:lnSpc>
              <a:spcBef>
                <a:spcPts val="500"/>
              </a:spcBef>
              <a:spcAft>
                <a:spcPts val="0"/>
              </a:spcAft>
              <a:buClr>
                <a:schemeClr val="dk1"/>
              </a:buClr>
              <a:buSzPts val="1800"/>
              <a:buChar char="•"/>
              <a:defRPr/>
            </a:lvl6pPr>
            <a:lvl7pPr indent="-342900" lvl="6" marL="3200400" algn="l">
              <a:lnSpc>
                <a:spcPct val="100000"/>
              </a:lnSpc>
              <a:spcBef>
                <a:spcPts val="500"/>
              </a:spcBef>
              <a:spcAft>
                <a:spcPts val="0"/>
              </a:spcAft>
              <a:buClr>
                <a:schemeClr val="dk1"/>
              </a:buClr>
              <a:buSzPts val="1800"/>
              <a:buChar char="•"/>
              <a:defRPr/>
            </a:lvl7pPr>
            <a:lvl8pPr indent="-342900" lvl="7" marL="3657600" algn="l">
              <a:lnSpc>
                <a:spcPct val="100000"/>
              </a:lnSpc>
              <a:spcBef>
                <a:spcPts val="500"/>
              </a:spcBef>
              <a:spcAft>
                <a:spcPts val="0"/>
              </a:spcAft>
              <a:buClr>
                <a:schemeClr val="dk1"/>
              </a:buClr>
              <a:buSzPts val="1800"/>
              <a:buChar char="•"/>
              <a:defRPr/>
            </a:lvl8pPr>
            <a:lvl9pPr indent="-342900" lvl="8" marL="4114800" algn="l">
              <a:lnSpc>
                <a:spcPct val="100000"/>
              </a:lnSpc>
              <a:spcBef>
                <a:spcPts val="500"/>
              </a:spcBef>
              <a:spcAft>
                <a:spcPts val="0"/>
              </a:spcAft>
              <a:buClr>
                <a:schemeClr val="dk1"/>
              </a:buClr>
              <a:buSzPts val="1800"/>
              <a:buChar char="•"/>
              <a:defRPr/>
            </a:lvl9pPr>
          </a:lstStyle>
          <a:p/>
        </p:txBody>
      </p:sp>
      <p:sp>
        <p:nvSpPr>
          <p:cNvPr id="22" name="Google Shape;22;p14"/>
          <p:cNvSpPr txBox="1"/>
          <p:nvPr>
            <p:ph idx="2" type="body"/>
          </p:nvPr>
        </p:nvSpPr>
        <p:spPr>
          <a:xfrm>
            <a:off x="6172200" y="1825625"/>
            <a:ext cx="5181600" cy="393682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2"/>
              </a:buClr>
              <a:buSzPts val="1800"/>
              <a:buChar char="•"/>
              <a:defRPr sz="2400"/>
            </a:lvl1pPr>
            <a:lvl2pPr indent="-342900" lvl="1" marL="914400" algn="l">
              <a:lnSpc>
                <a:spcPct val="100000"/>
              </a:lnSpc>
              <a:spcBef>
                <a:spcPts val="500"/>
              </a:spcBef>
              <a:spcAft>
                <a:spcPts val="0"/>
              </a:spcAft>
              <a:buClr>
                <a:schemeClr val="dk2"/>
              </a:buClr>
              <a:buSzPts val="1800"/>
              <a:buChar char="•"/>
              <a:defRPr/>
            </a:lvl2pPr>
            <a:lvl3pPr indent="-342900" lvl="2" marL="1371600" algn="l">
              <a:lnSpc>
                <a:spcPct val="100000"/>
              </a:lnSpc>
              <a:spcBef>
                <a:spcPts val="500"/>
              </a:spcBef>
              <a:spcAft>
                <a:spcPts val="0"/>
              </a:spcAft>
              <a:buClr>
                <a:schemeClr val="dk2"/>
              </a:buClr>
              <a:buSzPts val="1800"/>
              <a:buChar char="•"/>
              <a:defRPr/>
            </a:lvl3pPr>
            <a:lvl4pPr indent="-342900" lvl="3" marL="1828800" algn="l">
              <a:lnSpc>
                <a:spcPct val="100000"/>
              </a:lnSpc>
              <a:spcBef>
                <a:spcPts val="500"/>
              </a:spcBef>
              <a:spcAft>
                <a:spcPts val="0"/>
              </a:spcAft>
              <a:buClr>
                <a:schemeClr val="dk2"/>
              </a:buClr>
              <a:buSzPts val="1800"/>
              <a:buChar char="•"/>
              <a:defRPr/>
            </a:lvl4pPr>
            <a:lvl5pPr indent="-342900" lvl="4" marL="2286000" algn="l">
              <a:lnSpc>
                <a:spcPct val="100000"/>
              </a:lnSpc>
              <a:spcBef>
                <a:spcPts val="500"/>
              </a:spcBef>
              <a:spcAft>
                <a:spcPts val="0"/>
              </a:spcAft>
              <a:buClr>
                <a:schemeClr val="dk2"/>
              </a:buClr>
              <a:buSzPts val="1800"/>
              <a:buChar char="•"/>
              <a:defRPr/>
            </a:lvl5pPr>
            <a:lvl6pPr indent="-342900" lvl="5" marL="2743200" algn="l">
              <a:lnSpc>
                <a:spcPct val="100000"/>
              </a:lnSpc>
              <a:spcBef>
                <a:spcPts val="500"/>
              </a:spcBef>
              <a:spcAft>
                <a:spcPts val="0"/>
              </a:spcAft>
              <a:buClr>
                <a:schemeClr val="dk1"/>
              </a:buClr>
              <a:buSzPts val="1800"/>
              <a:buChar char="•"/>
              <a:defRPr/>
            </a:lvl6pPr>
            <a:lvl7pPr indent="-342900" lvl="6" marL="3200400" algn="l">
              <a:lnSpc>
                <a:spcPct val="100000"/>
              </a:lnSpc>
              <a:spcBef>
                <a:spcPts val="500"/>
              </a:spcBef>
              <a:spcAft>
                <a:spcPts val="0"/>
              </a:spcAft>
              <a:buClr>
                <a:schemeClr val="dk1"/>
              </a:buClr>
              <a:buSzPts val="1800"/>
              <a:buChar char="•"/>
              <a:defRPr/>
            </a:lvl7pPr>
            <a:lvl8pPr indent="-342900" lvl="7" marL="3657600" algn="l">
              <a:lnSpc>
                <a:spcPct val="100000"/>
              </a:lnSpc>
              <a:spcBef>
                <a:spcPts val="500"/>
              </a:spcBef>
              <a:spcAft>
                <a:spcPts val="0"/>
              </a:spcAft>
              <a:buClr>
                <a:schemeClr val="dk1"/>
              </a:buClr>
              <a:buSzPts val="1800"/>
              <a:buChar char="•"/>
              <a:defRPr/>
            </a:lvl8pPr>
            <a:lvl9pPr indent="-342900" lvl="8" marL="4114800" algn="l">
              <a:lnSpc>
                <a:spcPct val="100000"/>
              </a:lnSpc>
              <a:spcBef>
                <a:spcPts val="500"/>
              </a:spcBef>
              <a:spcAft>
                <a:spcPts val="0"/>
              </a:spcAft>
              <a:buClr>
                <a:schemeClr val="dk1"/>
              </a:buClr>
              <a:buSzPts val="1800"/>
              <a:buChar char="•"/>
              <a:defRPr/>
            </a:lvl9pPr>
          </a:lstStyle>
          <a:p/>
        </p:txBody>
      </p:sp>
      <p:sp>
        <p:nvSpPr>
          <p:cNvPr id="23" name="Google Shape;23;p14"/>
          <p:cNvSpPr txBox="1"/>
          <p:nvPr/>
        </p:nvSpPr>
        <p:spPr>
          <a:xfrm>
            <a:off x="838200" y="6188148"/>
            <a:ext cx="286015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lt1"/>
                </a:solidFill>
                <a:latin typeface="Open Sans ExtraBold"/>
                <a:ea typeface="Open Sans ExtraBold"/>
                <a:cs typeface="Open Sans ExtraBold"/>
                <a:sym typeface="Open Sans ExtraBold"/>
              </a:rPr>
              <a:t>#NASPA2</a:t>
            </a:r>
            <a:r>
              <a:rPr b="1" lang="en-US" sz="2200">
                <a:solidFill>
                  <a:schemeClr val="lt1"/>
                </a:solidFill>
                <a:latin typeface="Open Sans ExtraBold"/>
                <a:ea typeface="Open Sans ExtraBold"/>
                <a:cs typeface="Open Sans ExtraBold"/>
                <a:sym typeface="Open Sans ExtraBold"/>
              </a:rPr>
              <a:t>5</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g11b7fa0864e_3_5"/>
          <p:cNvSpPr txBox="1"/>
          <p:nvPr>
            <p:ph type="ctrTitle"/>
          </p:nvPr>
        </p:nvSpPr>
        <p:spPr>
          <a:xfrm>
            <a:off x="1524000" y="4450809"/>
            <a:ext cx="9144000" cy="10065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4800"/>
              <a:buFont typeface="Open Sans"/>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g11b7fa0864e_3_5"/>
          <p:cNvSpPr txBox="1"/>
          <p:nvPr>
            <p:ph idx="1" type="subTitle"/>
          </p:nvPr>
        </p:nvSpPr>
        <p:spPr>
          <a:xfrm>
            <a:off x="1524000" y="5549357"/>
            <a:ext cx="9144000" cy="4500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7" name="Google Shape;27;g11b7fa0864e_3_5"/>
          <p:cNvPicPr preferRelativeResize="0"/>
          <p:nvPr/>
        </p:nvPicPr>
        <p:blipFill>
          <a:blip r:embed="rId3">
            <a:alphaModFix/>
          </a:blip>
          <a:stretch>
            <a:fillRect/>
          </a:stretch>
        </p:blipFill>
        <p:spPr>
          <a:xfrm>
            <a:off x="4019050" y="762950"/>
            <a:ext cx="3324226" cy="331664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type="secHead">
  <p:cSld name="SECTION_HEADER">
    <p:bg>
      <p:bgPr>
        <a:blipFill>
          <a:blip r:embed="rId2">
            <a:alphaModFix/>
          </a:blip>
          <a:stretch>
            <a:fillRect/>
          </a:stretch>
        </a:blipFill>
      </p:bgPr>
    </p:bg>
    <p:spTree>
      <p:nvGrpSpPr>
        <p:cNvPr id="28" name="Shape 28"/>
        <p:cNvGrpSpPr/>
        <p:nvPr/>
      </p:nvGrpSpPr>
      <p:grpSpPr>
        <a:xfrm>
          <a:off x="0" y="0"/>
          <a:ext cx="0" cy="0"/>
          <a:chOff x="0" y="0"/>
          <a:chExt cx="0" cy="0"/>
        </a:xfrm>
      </p:grpSpPr>
      <p:sp>
        <p:nvSpPr>
          <p:cNvPr id="29" name="Google Shape;29;p16"/>
          <p:cNvSpPr txBox="1"/>
          <p:nvPr>
            <p:ph type="title"/>
          </p:nvPr>
        </p:nvSpPr>
        <p:spPr>
          <a:xfrm>
            <a:off x="5858540" y="2272546"/>
            <a:ext cx="5676752" cy="1398508"/>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4800"/>
              <a:buFont typeface="Open Sans"/>
              <a:buNone/>
              <a:defRPr sz="4800">
                <a:solidFill>
                  <a:srgbClr val="0C3D63"/>
                </a:solidFill>
              </a:defRPr>
            </a:lvl1pPr>
            <a:lvl2pPr lvl="1" algn="l">
              <a:lnSpc>
                <a:spcPct val="100000"/>
              </a:lnSpc>
              <a:spcBef>
                <a:spcPts val="0"/>
              </a:spcBef>
              <a:spcAft>
                <a:spcPts val="0"/>
              </a:spcAft>
              <a:buClr>
                <a:schemeClr val="dk2"/>
              </a:buClr>
              <a:buSzPts val="1400"/>
              <a:buNone/>
              <a:defRPr>
                <a:solidFill>
                  <a:schemeClr val="dk2"/>
                </a:solidFill>
              </a:defRPr>
            </a:lvl2pPr>
            <a:lvl3pPr lvl="2" algn="l">
              <a:lnSpc>
                <a:spcPct val="100000"/>
              </a:lnSpc>
              <a:spcBef>
                <a:spcPts val="0"/>
              </a:spcBef>
              <a:spcAft>
                <a:spcPts val="0"/>
              </a:spcAft>
              <a:buClr>
                <a:schemeClr val="dk2"/>
              </a:buClr>
              <a:buSzPts val="1400"/>
              <a:buNone/>
              <a:defRPr>
                <a:solidFill>
                  <a:schemeClr val="dk2"/>
                </a:solidFill>
              </a:defRPr>
            </a:lvl3pPr>
            <a:lvl4pPr lvl="3" algn="l">
              <a:lnSpc>
                <a:spcPct val="100000"/>
              </a:lnSpc>
              <a:spcBef>
                <a:spcPts val="0"/>
              </a:spcBef>
              <a:spcAft>
                <a:spcPts val="0"/>
              </a:spcAft>
              <a:buClr>
                <a:schemeClr val="dk2"/>
              </a:buClr>
              <a:buSzPts val="1400"/>
              <a:buNone/>
              <a:defRPr>
                <a:solidFill>
                  <a:schemeClr val="dk2"/>
                </a:solidFill>
              </a:defRPr>
            </a:lvl4pPr>
            <a:lvl5pPr lvl="4" algn="l">
              <a:lnSpc>
                <a:spcPct val="100000"/>
              </a:lnSpc>
              <a:spcBef>
                <a:spcPts val="0"/>
              </a:spcBef>
              <a:spcAft>
                <a:spcPts val="0"/>
              </a:spcAft>
              <a:buClr>
                <a:schemeClr val="dk2"/>
              </a:buClr>
              <a:buSzPts val="1400"/>
              <a:buNone/>
              <a:defRPr>
                <a:solidFill>
                  <a:schemeClr val="dk2"/>
                </a:solidFill>
              </a:defRPr>
            </a:lvl5pPr>
            <a:lvl6pPr lvl="5" algn="l">
              <a:lnSpc>
                <a:spcPct val="100000"/>
              </a:lnSpc>
              <a:spcBef>
                <a:spcPts val="0"/>
              </a:spcBef>
              <a:spcAft>
                <a:spcPts val="0"/>
              </a:spcAft>
              <a:buClr>
                <a:schemeClr val="dk2"/>
              </a:buClr>
              <a:buSzPts val="1400"/>
              <a:buNone/>
              <a:defRPr>
                <a:solidFill>
                  <a:schemeClr val="dk2"/>
                </a:solidFill>
              </a:defRPr>
            </a:lvl6pPr>
            <a:lvl7pPr lvl="6" algn="l">
              <a:lnSpc>
                <a:spcPct val="100000"/>
              </a:lnSpc>
              <a:spcBef>
                <a:spcPts val="0"/>
              </a:spcBef>
              <a:spcAft>
                <a:spcPts val="0"/>
              </a:spcAft>
              <a:buClr>
                <a:schemeClr val="dk2"/>
              </a:buClr>
              <a:buSzPts val="1400"/>
              <a:buNone/>
              <a:defRPr>
                <a:solidFill>
                  <a:schemeClr val="dk2"/>
                </a:solidFill>
              </a:defRPr>
            </a:lvl7pPr>
            <a:lvl8pPr lvl="7" algn="l">
              <a:lnSpc>
                <a:spcPct val="100000"/>
              </a:lnSpc>
              <a:spcBef>
                <a:spcPts val="0"/>
              </a:spcBef>
              <a:spcAft>
                <a:spcPts val="0"/>
              </a:spcAft>
              <a:buClr>
                <a:schemeClr val="dk2"/>
              </a:buClr>
              <a:buSzPts val="1400"/>
              <a:buNone/>
              <a:defRPr>
                <a:solidFill>
                  <a:schemeClr val="dk2"/>
                </a:solidFill>
              </a:defRPr>
            </a:lvl8pPr>
            <a:lvl9pPr lvl="8" algn="l">
              <a:lnSpc>
                <a:spcPct val="100000"/>
              </a:lnSpc>
              <a:spcBef>
                <a:spcPts val="0"/>
              </a:spcBef>
              <a:spcAft>
                <a:spcPts val="0"/>
              </a:spcAft>
              <a:buClr>
                <a:schemeClr val="dk2"/>
              </a:buClr>
              <a:buSzPts val="1400"/>
              <a:buNone/>
              <a:defRPr>
                <a:solidFill>
                  <a:schemeClr val="dk2"/>
                </a:solidFill>
              </a:defRPr>
            </a:lvl9pPr>
          </a:lstStyle>
          <a:p/>
        </p:txBody>
      </p:sp>
      <p:sp>
        <p:nvSpPr>
          <p:cNvPr id="30" name="Google Shape;30;p16"/>
          <p:cNvSpPr txBox="1"/>
          <p:nvPr>
            <p:ph idx="1" type="body"/>
          </p:nvPr>
        </p:nvSpPr>
        <p:spPr>
          <a:xfrm>
            <a:off x="5858540" y="3938274"/>
            <a:ext cx="5676752" cy="120852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SzPts val="2400"/>
              <a:buNone/>
              <a:defRPr sz="2400">
                <a:solidFill>
                  <a:srgbClr val="0C3D63"/>
                </a:solidFill>
              </a:defRPr>
            </a:lvl1pPr>
            <a:lvl2pPr indent="-228600" lvl="1" marL="914400" algn="l">
              <a:lnSpc>
                <a:spcPct val="90000"/>
              </a:lnSpc>
              <a:spcBef>
                <a:spcPts val="500"/>
              </a:spcBef>
              <a:spcAft>
                <a:spcPts val="0"/>
              </a:spcAft>
              <a:buSzPts val="2000"/>
              <a:buNone/>
              <a:defRPr sz="2000"/>
            </a:lvl2pPr>
            <a:lvl3pPr indent="-228600" lvl="2" marL="1371600" algn="l">
              <a:lnSpc>
                <a:spcPct val="90000"/>
              </a:lnSpc>
              <a:spcBef>
                <a:spcPts val="500"/>
              </a:spcBef>
              <a:spcAft>
                <a:spcPts val="0"/>
              </a:spcAft>
              <a:buSzPts val="1800"/>
              <a:buNone/>
              <a:defRPr sz="1800"/>
            </a:lvl3pPr>
            <a:lvl4pPr indent="-228600" lvl="3" marL="1828800" algn="l">
              <a:lnSpc>
                <a:spcPct val="90000"/>
              </a:lnSpc>
              <a:spcBef>
                <a:spcPts val="500"/>
              </a:spcBef>
              <a:spcAft>
                <a:spcPts val="0"/>
              </a:spcAft>
              <a:buSzPts val="1600"/>
              <a:buNone/>
              <a:defRPr sz="1600"/>
            </a:lvl4pPr>
            <a:lvl5pPr indent="-228600" lvl="4" marL="2286000" algn="l">
              <a:lnSpc>
                <a:spcPct val="90000"/>
              </a:lnSpc>
              <a:spcBef>
                <a:spcPts val="500"/>
              </a:spcBef>
              <a:spcAft>
                <a:spcPts val="0"/>
              </a:spcAft>
              <a:buSzPts val="1600"/>
              <a:buNone/>
              <a:defRPr sz="1600"/>
            </a:lvl5pPr>
            <a:lvl6pPr indent="-228600" lvl="5" marL="2743200" algn="l">
              <a:lnSpc>
                <a:spcPct val="90000"/>
              </a:lnSpc>
              <a:spcBef>
                <a:spcPts val="500"/>
              </a:spcBef>
              <a:spcAft>
                <a:spcPts val="0"/>
              </a:spcAft>
              <a:buClr>
                <a:schemeClr val="dk2"/>
              </a:buClr>
              <a:buSzPts val="1600"/>
              <a:buNone/>
              <a:defRPr sz="1600">
                <a:solidFill>
                  <a:schemeClr val="dk2"/>
                </a:solidFill>
              </a:defRPr>
            </a:lvl6pPr>
            <a:lvl7pPr indent="-228600" lvl="6" marL="3200400" algn="l">
              <a:lnSpc>
                <a:spcPct val="90000"/>
              </a:lnSpc>
              <a:spcBef>
                <a:spcPts val="500"/>
              </a:spcBef>
              <a:spcAft>
                <a:spcPts val="0"/>
              </a:spcAft>
              <a:buClr>
                <a:schemeClr val="dk2"/>
              </a:buClr>
              <a:buSzPts val="1600"/>
              <a:buNone/>
              <a:defRPr sz="1600">
                <a:solidFill>
                  <a:schemeClr val="dk2"/>
                </a:solidFill>
              </a:defRPr>
            </a:lvl7pPr>
            <a:lvl8pPr indent="-228600" lvl="7" marL="3657600" algn="l">
              <a:lnSpc>
                <a:spcPct val="90000"/>
              </a:lnSpc>
              <a:spcBef>
                <a:spcPts val="500"/>
              </a:spcBef>
              <a:spcAft>
                <a:spcPts val="0"/>
              </a:spcAft>
              <a:buClr>
                <a:schemeClr val="dk2"/>
              </a:buClr>
              <a:buSzPts val="1600"/>
              <a:buNone/>
              <a:defRPr sz="1600">
                <a:solidFill>
                  <a:schemeClr val="dk2"/>
                </a:solidFill>
              </a:defRPr>
            </a:lvl8pPr>
            <a:lvl9pPr indent="-228600" lvl="8" marL="4114800" algn="l">
              <a:lnSpc>
                <a:spcPct val="90000"/>
              </a:lnSpc>
              <a:spcBef>
                <a:spcPts val="500"/>
              </a:spcBef>
              <a:spcAft>
                <a:spcPts val="0"/>
              </a:spcAft>
              <a:buClr>
                <a:schemeClr val="dk2"/>
              </a:buClr>
              <a:buSzPts val="1600"/>
              <a:buNone/>
              <a:defRPr sz="1600">
                <a:solidFill>
                  <a:schemeClr val="dk2"/>
                </a:solidFill>
              </a:defRPr>
            </a:lvl9pPr>
          </a:lstStyle>
          <a:p/>
        </p:txBody>
      </p:sp>
      <p:pic>
        <p:nvPicPr>
          <p:cNvPr id="31" name="Google Shape;31;p16"/>
          <p:cNvPicPr preferRelativeResize="0"/>
          <p:nvPr/>
        </p:nvPicPr>
        <p:blipFill>
          <a:blip r:embed="rId3">
            <a:alphaModFix/>
          </a:blip>
          <a:stretch>
            <a:fillRect/>
          </a:stretch>
        </p:blipFill>
        <p:spPr>
          <a:xfrm>
            <a:off x="603800" y="1416115"/>
            <a:ext cx="4034950" cy="40257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2"/>
              </a:buClr>
              <a:buSzPts val="2400"/>
              <a:buNone/>
              <a:defRPr b="1" sz="2400"/>
            </a:lvl1pPr>
            <a:lvl2pPr indent="-228600" lvl="1" marL="914400" algn="l">
              <a:lnSpc>
                <a:spcPct val="90000"/>
              </a:lnSpc>
              <a:spcBef>
                <a:spcPts val="500"/>
              </a:spcBef>
              <a:spcAft>
                <a:spcPts val="0"/>
              </a:spcAft>
              <a:buClr>
                <a:schemeClr val="dk2"/>
              </a:buClr>
              <a:buSzPts val="2000"/>
              <a:buNone/>
              <a:defRPr b="1" sz="2000"/>
            </a:lvl2pPr>
            <a:lvl3pPr indent="-228600" lvl="2" marL="1371600" algn="l">
              <a:lnSpc>
                <a:spcPct val="90000"/>
              </a:lnSpc>
              <a:spcBef>
                <a:spcPts val="500"/>
              </a:spcBef>
              <a:spcAft>
                <a:spcPts val="0"/>
              </a:spcAft>
              <a:buClr>
                <a:schemeClr val="dk2"/>
              </a:buClr>
              <a:buSzPts val="1800"/>
              <a:buNone/>
              <a:defRPr b="1" sz="1800"/>
            </a:lvl3pPr>
            <a:lvl4pPr indent="-228600" lvl="3" marL="1828800" algn="l">
              <a:lnSpc>
                <a:spcPct val="90000"/>
              </a:lnSpc>
              <a:spcBef>
                <a:spcPts val="500"/>
              </a:spcBef>
              <a:spcAft>
                <a:spcPts val="0"/>
              </a:spcAft>
              <a:buClr>
                <a:schemeClr val="dk2"/>
              </a:buClr>
              <a:buSzPts val="1600"/>
              <a:buNone/>
              <a:defRPr b="1" sz="1600"/>
            </a:lvl4pPr>
            <a:lvl5pPr indent="-228600" lvl="4" marL="2286000" algn="l">
              <a:lnSpc>
                <a:spcPct val="90000"/>
              </a:lnSpc>
              <a:spcBef>
                <a:spcPts val="500"/>
              </a:spcBef>
              <a:spcAft>
                <a:spcPts val="0"/>
              </a:spcAft>
              <a:buClr>
                <a:schemeClr val="dk2"/>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2"/>
              </a:buClr>
              <a:buSzPts val="2400"/>
              <a:buNone/>
              <a:defRPr b="1" sz="2400"/>
            </a:lvl1pPr>
            <a:lvl2pPr indent="-228600" lvl="1" marL="914400" algn="l">
              <a:lnSpc>
                <a:spcPct val="90000"/>
              </a:lnSpc>
              <a:spcBef>
                <a:spcPts val="500"/>
              </a:spcBef>
              <a:spcAft>
                <a:spcPts val="0"/>
              </a:spcAft>
              <a:buClr>
                <a:schemeClr val="dk2"/>
              </a:buClr>
              <a:buSzPts val="2000"/>
              <a:buNone/>
              <a:defRPr b="1" sz="2000"/>
            </a:lvl2pPr>
            <a:lvl3pPr indent="-228600" lvl="2" marL="1371600" algn="l">
              <a:lnSpc>
                <a:spcPct val="90000"/>
              </a:lnSpc>
              <a:spcBef>
                <a:spcPts val="500"/>
              </a:spcBef>
              <a:spcAft>
                <a:spcPts val="0"/>
              </a:spcAft>
              <a:buClr>
                <a:schemeClr val="dk2"/>
              </a:buClr>
              <a:buSzPts val="1800"/>
              <a:buNone/>
              <a:defRPr b="1" sz="1800"/>
            </a:lvl3pPr>
            <a:lvl4pPr indent="-228600" lvl="3" marL="1828800" algn="l">
              <a:lnSpc>
                <a:spcPct val="90000"/>
              </a:lnSpc>
              <a:spcBef>
                <a:spcPts val="500"/>
              </a:spcBef>
              <a:spcAft>
                <a:spcPts val="0"/>
              </a:spcAft>
              <a:buClr>
                <a:schemeClr val="dk2"/>
              </a:buClr>
              <a:buSzPts val="1600"/>
              <a:buNone/>
              <a:defRPr b="1" sz="1600"/>
            </a:lvl4pPr>
            <a:lvl5pPr indent="-228600" lvl="4" marL="2286000" algn="l">
              <a:lnSpc>
                <a:spcPct val="90000"/>
              </a:lnSpc>
              <a:spcBef>
                <a:spcPts val="500"/>
              </a:spcBef>
              <a:spcAft>
                <a:spcPts val="0"/>
              </a:spcAft>
              <a:buClr>
                <a:schemeClr val="dk2"/>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7" name="Google Shape;37;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0"/>
          <p:cNvSpPr txBox="1"/>
          <p:nvPr/>
        </p:nvSpPr>
        <p:spPr>
          <a:xfrm>
            <a:off x="838200" y="6188148"/>
            <a:ext cx="286015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lt1"/>
                </a:solidFill>
                <a:latin typeface="Open Sans ExtraBold"/>
                <a:ea typeface="Open Sans ExtraBold"/>
                <a:cs typeface="Open Sans ExtraBold"/>
                <a:sym typeface="Open Sans ExtraBold"/>
              </a:rPr>
              <a:t>#NASPA2</a:t>
            </a:r>
            <a:r>
              <a:rPr b="1" lang="en-US" sz="2200">
                <a:solidFill>
                  <a:schemeClr val="lt1"/>
                </a:solidFill>
                <a:latin typeface="Open Sans ExtraBold"/>
                <a:ea typeface="Open Sans ExtraBold"/>
                <a:cs typeface="Open Sans ExtraBold"/>
                <a:sym typeface="Open Sans ExtraBold"/>
              </a:rPr>
              <a:t>5</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1"/>
          <p:cNvSpPr txBox="1"/>
          <p:nvPr/>
        </p:nvSpPr>
        <p:spPr>
          <a:xfrm>
            <a:off x="838200" y="6188148"/>
            <a:ext cx="286015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lt1"/>
                </a:solidFill>
                <a:latin typeface="Open Sans ExtraBold"/>
                <a:ea typeface="Open Sans ExtraBold"/>
                <a:cs typeface="Open Sans ExtraBold"/>
                <a:sym typeface="Open Sans ExtraBold"/>
              </a:rPr>
              <a:t>#NASPA2</a:t>
            </a:r>
            <a:r>
              <a:rPr b="1" lang="en-US" sz="2200">
                <a:solidFill>
                  <a:schemeClr val="lt1"/>
                </a:solidFill>
                <a:latin typeface="Open Sans ExtraBold"/>
                <a:ea typeface="Open Sans ExtraBold"/>
                <a:cs typeface="Open Sans ExtraBold"/>
                <a:sym typeface="Open Sans ExtraBold"/>
              </a:rPr>
              <a:t>5</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1">
  <p:cSld name="BLANK_1">
    <p:bg>
      <p:bgPr>
        <a:blipFill>
          <a:blip r:embed="rId2">
            <a:alphaModFix/>
          </a:blip>
          <a:stretch>
            <a:fillRect/>
          </a:stretch>
        </a:blipFill>
      </p:bgPr>
    </p:bg>
    <p:spTree>
      <p:nvGrpSpPr>
        <p:cNvPr id="42" name="Shape 4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1 1">
  <p:cSld name="BLANK_1_1">
    <p:bg>
      <p:bgPr>
        <a:blipFill>
          <a:blip r:embed="rId2">
            <a:alphaModFix/>
          </a:blip>
          <a:stretch>
            <a:fillRect/>
          </a:stretch>
        </a:blipFill>
      </p:bgPr>
    </p:bg>
    <p:spTree>
      <p:nvGrpSpPr>
        <p:cNvPr id="43" name="Shape 4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6.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id="10" name="Google Shape;10;p12"/>
          <p:cNvPicPr preferRelativeResize="0"/>
          <p:nvPr/>
        </p:nvPicPr>
        <p:blipFill rotWithShape="1">
          <a:blip r:embed="rId2">
            <a:alphaModFix/>
          </a:blip>
          <a:srcRect b="0" l="0" r="0" t="0"/>
          <a:stretch/>
        </p:blipFill>
        <p:spPr>
          <a:xfrm>
            <a:off x="6351" y="3573"/>
            <a:ext cx="0" cy="6858000"/>
          </a:xfrm>
          <a:prstGeom prst="rect">
            <a:avLst/>
          </a:prstGeom>
          <a:noFill/>
          <a:ln>
            <a:noFill/>
          </a:ln>
        </p:spPr>
      </p:pic>
      <p:sp>
        <p:nvSpPr>
          <p:cNvPr id="11" name="Google Shape;11;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80000"/>
              </a:lnSpc>
              <a:spcBef>
                <a:spcPts val="0"/>
              </a:spcBef>
              <a:spcAft>
                <a:spcPts val="0"/>
              </a:spcAft>
              <a:buClr>
                <a:schemeClr val="dk2"/>
              </a:buClr>
              <a:buSzPts val="4000"/>
              <a:buFont typeface="Open Sans"/>
              <a:buNone/>
              <a:defRPr b="1" i="0" sz="40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0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0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0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0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0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0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0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0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12"/>
          <p:cNvSpPr txBox="1"/>
          <p:nvPr>
            <p:ph idx="1" type="body"/>
          </p:nvPr>
        </p:nvSpPr>
        <p:spPr>
          <a:xfrm>
            <a:off x="838200" y="1825625"/>
            <a:ext cx="10515600" cy="400159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1000"/>
              </a:spcBef>
              <a:spcAft>
                <a:spcPts val="0"/>
              </a:spcAft>
              <a:buClr>
                <a:schemeClr val="dk2"/>
              </a:buClr>
              <a:buSzPts val="2800"/>
              <a:buFont typeface="Arial"/>
              <a:buChar char="•"/>
              <a:defRPr b="0" i="0" sz="2800" u="none" cap="none" strike="noStrike">
                <a:solidFill>
                  <a:schemeClr val="dk2"/>
                </a:solidFill>
                <a:latin typeface="Open Sans"/>
                <a:ea typeface="Open Sans"/>
                <a:cs typeface="Open Sans"/>
                <a:sym typeface="Open Sans"/>
              </a:defRPr>
            </a:lvl1pPr>
            <a:lvl2pPr indent="-381000" lvl="1" marL="914400" marR="0" rtl="0" algn="l">
              <a:lnSpc>
                <a:spcPct val="100000"/>
              </a:lnSpc>
              <a:spcBef>
                <a:spcPts val="500"/>
              </a:spcBef>
              <a:spcAft>
                <a:spcPts val="0"/>
              </a:spcAft>
              <a:buClr>
                <a:schemeClr val="dk2"/>
              </a:buClr>
              <a:buSzPts val="2400"/>
              <a:buFont typeface="Arial"/>
              <a:buChar char="•"/>
              <a:defRPr b="0" i="0" sz="2400" u="none" cap="none" strike="noStrike">
                <a:solidFill>
                  <a:schemeClr val="dk2"/>
                </a:solidFill>
                <a:latin typeface="Open Sans"/>
                <a:ea typeface="Open Sans"/>
                <a:cs typeface="Open Sans"/>
                <a:sym typeface="Open Sans"/>
              </a:defRPr>
            </a:lvl2pPr>
            <a:lvl3pPr indent="-355600" lvl="2" marL="1371600" marR="0" rtl="0" algn="l">
              <a:lnSpc>
                <a:spcPct val="100000"/>
              </a:lnSpc>
              <a:spcBef>
                <a:spcPts val="5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3pPr>
            <a:lvl4pPr indent="-342900" lvl="3" marL="1828800" marR="0" rtl="0" algn="l">
              <a:lnSpc>
                <a:spcPct val="100000"/>
              </a:lnSpc>
              <a:spcBef>
                <a:spcPts val="500"/>
              </a:spcBef>
              <a:spcAft>
                <a:spcPts val="0"/>
              </a:spcAft>
              <a:buClr>
                <a:schemeClr val="dk2"/>
              </a:buClr>
              <a:buSzPts val="1800"/>
              <a:buFont typeface="Arial"/>
              <a:buChar char="•"/>
              <a:defRPr b="0" i="0" sz="1800" u="none" cap="none" strike="noStrike">
                <a:solidFill>
                  <a:schemeClr val="dk2"/>
                </a:solidFill>
                <a:latin typeface="Open Sans"/>
                <a:ea typeface="Open Sans"/>
                <a:cs typeface="Open Sans"/>
                <a:sym typeface="Open Sans"/>
              </a:defRPr>
            </a:lvl4pPr>
            <a:lvl5pPr indent="-342900" lvl="4" marL="2286000" marR="0" rtl="0" algn="l">
              <a:lnSpc>
                <a:spcPct val="100000"/>
              </a:lnSpc>
              <a:spcBef>
                <a:spcPts val="500"/>
              </a:spcBef>
              <a:spcAft>
                <a:spcPts val="0"/>
              </a:spcAft>
              <a:buClr>
                <a:schemeClr val="dk2"/>
              </a:buClr>
              <a:buSzPts val="1800"/>
              <a:buFont typeface="Arial"/>
              <a:buChar char="•"/>
              <a:defRPr b="0" i="0" sz="1800" u="none" cap="none" strike="noStrike">
                <a:solidFill>
                  <a:schemeClr val="dk2"/>
                </a:solidFill>
                <a:latin typeface="Open Sans"/>
                <a:ea typeface="Open Sans"/>
                <a:cs typeface="Open Sans"/>
                <a:sym typeface="Open Sans"/>
              </a:defRPr>
            </a:lvl5pPr>
            <a:lvl6pPr indent="-342900" lvl="5" marL="27432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conference.naspa.org/blog/recognitions-of-place-roundtable" TargetMode="External"/></Relationships>
</file>

<file path=ppt/slides/_rels/slide4.xml.rels><?xml version="1.0" encoding="UTF-8" standalone="yes"?><Relationships xmlns="http://schemas.openxmlformats.org/package/2006/relationships"><Relationship Id="rId11" Type="http://schemas.openxmlformats.org/officeDocument/2006/relationships/hyperlink" Target="https://secretary.yale.edu/services-resources/land-acknowledgment-statements" TargetMode="External"/><Relationship Id="rId10" Type="http://schemas.openxmlformats.org/officeDocument/2006/relationships/hyperlink" Target="https://hunap.harvard.edu/acknowledgement-land-and-people" TargetMode="External"/><Relationship Id="rId13" Type="http://schemas.openxmlformats.org/officeDocument/2006/relationships/hyperlink" Target="https://as.nyu.edu/content/nyu-as/as/research-centers/npf/Land0.html#:~:text=What%20is%20an%20Indigenous%20Land%20or%20Territorial%20Acknowledgement%3F,was%20built%20and%20currently%20occupies%20and%20operates%20in." TargetMode="External"/><Relationship Id="rId12" Type="http://schemas.openxmlformats.org/officeDocument/2006/relationships/hyperlink" Target="https://diverse.unm.edu/about/land-acknowledgement.html"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naspa.org/division/indigenous-peoples" TargetMode="External"/><Relationship Id="rId4" Type="http://schemas.openxmlformats.org/officeDocument/2006/relationships/hyperlink" Target="https://native-land.ca/" TargetMode="External"/><Relationship Id="rId9" Type="http://schemas.openxmlformats.org/officeDocument/2006/relationships/hyperlink" Target="https://usdac.us/news/2018/4/26/honor-native-land-are-you-hesitating-acknowledgment-faqs" TargetMode="External"/><Relationship Id="rId14" Type="http://schemas.openxmlformats.org/officeDocument/2006/relationships/hyperlink" Target="http://landacknowledgements.org" TargetMode="External"/><Relationship Id="rId5" Type="http://schemas.openxmlformats.org/officeDocument/2006/relationships/hyperlink" Target="https://nativegov.org/a-guide-to-indigenous-land-acknowledgment/" TargetMode="External"/><Relationship Id="rId6" Type="http://schemas.openxmlformats.org/officeDocument/2006/relationships/hyperlink" Target="https://nativegov.org/our-story/the-land-we-are-on/" TargetMode="External"/><Relationship Id="rId7" Type="http://schemas.openxmlformats.org/officeDocument/2006/relationships/hyperlink" Target="https://nativegov.org/beyond-land-acknowledgment-a-guide/" TargetMode="External"/><Relationship Id="rId8" Type="http://schemas.openxmlformats.org/officeDocument/2006/relationships/hyperlink" Target="https://usdac.us/nativelan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linktr.ee/naspa_ipkc" TargetMode="External"/><Relationship Id="rId4" Type="http://schemas.openxmlformats.org/officeDocument/2006/relationships/hyperlink" Target="https://www.naspa.org/blog/democracy-is-indigenous-cultivating-a-present-and-historical-lens-to-civic-learning-and-democratic-engagemen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apps.naspa.org/engage/portal_page.cf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fonts.google.com/specimen/Open+San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naspa.secure-platform.com/annualconference/organizations/main/submissions/needsatten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8"/>
          <p:cNvSpPr txBox="1"/>
          <p:nvPr>
            <p:ph type="title"/>
          </p:nvPr>
        </p:nvSpPr>
        <p:spPr>
          <a:xfrm>
            <a:off x="5858540" y="2272546"/>
            <a:ext cx="5676752" cy="1398508"/>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None/>
            </a:pPr>
            <a:r>
              <a:rPr lang="en-US"/>
              <a:t>Title</a:t>
            </a:r>
            <a:endParaRPr/>
          </a:p>
        </p:txBody>
      </p:sp>
      <p:sp>
        <p:nvSpPr>
          <p:cNvPr id="116" name="Google Shape;116;p8"/>
          <p:cNvSpPr txBox="1"/>
          <p:nvPr>
            <p:ph idx="1" type="body"/>
          </p:nvPr>
        </p:nvSpPr>
        <p:spPr>
          <a:xfrm>
            <a:off x="5858540" y="3938274"/>
            <a:ext cx="5676752" cy="1208529"/>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2400"/>
              <a:buNone/>
            </a:pPr>
            <a:r>
              <a:rPr lang="en-US"/>
              <a:t>Subtitle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1800"/>
              <a:buNone/>
            </a:pPr>
            <a:r>
              <a:t/>
            </a:r>
            <a:endParaRPr/>
          </a:p>
        </p:txBody>
      </p:sp>
      <p:sp>
        <p:nvSpPr>
          <p:cNvPr id="122" name="Google Shape;122;p17"/>
          <p:cNvSpPr txBox="1"/>
          <p:nvPr>
            <p:ph idx="1" type="body"/>
          </p:nvPr>
        </p:nvSpPr>
        <p:spPr>
          <a:xfrm>
            <a:off x="838200" y="1825625"/>
            <a:ext cx="10515600" cy="4001597"/>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1000"/>
              </a:spcBef>
              <a:spcAft>
                <a:spcPts val="0"/>
              </a:spcAft>
              <a:buClr>
                <a:schemeClr val="dk2"/>
              </a:buClr>
              <a:buSzPts val="1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Open Sans"/>
              <a:buNone/>
            </a:pPr>
            <a:r>
              <a:t/>
            </a:r>
            <a:endParaRPr/>
          </a:p>
        </p:txBody>
      </p:sp>
      <p:sp>
        <p:nvSpPr>
          <p:cNvPr id="128" name="Google Shape;128;p10"/>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p>
            <a:pPr indent="-50800" lvl="0" marL="228600" rtl="0" algn="l">
              <a:lnSpc>
                <a:spcPct val="100000"/>
              </a:lnSpc>
              <a:spcBef>
                <a:spcPts val="0"/>
              </a:spcBef>
              <a:spcAft>
                <a:spcPts val="0"/>
              </a:spcAft>
              <a:buClr>
                <a:schemeClr val="dk2"/>
              </a:buClr>
              <a:buSzPts val="2800"/>
              <a:buNone/>
            </a:pPr>
            <a:r>
              <a:t/>
            </a:r>
            <a:endParaRPr/>
          </a:p>
        </p:txBody>
      </p:sp>
      <p:sp>
        <p:nvSpPr>
          <p:cNvPr id="129" name="Google Shape;129;p10"/>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2"/>
              </a:buClr>
              <a:buSzPts val="2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1800"/>
              <a:buNone/>
            </a:pPr>
            <a:r>
              <a:t/>
            </a:r>
            <a:endParaRPr/>
          </a:p>
        </p:txBody>
      </p:sp>
      <p:sp>
        <p:nvSpPr>
          <p:cNvPr id="135" name="Google Shape;135;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p>
            <a:pPr indent="-228600" lvl="0" marL="457200" rtl="0" algn="l">
              <a:lnSpc>
                <a:spcPct val="90000"/>
              </a:lnSpc>
              <a:spcBef>
                <a:spcPts val="1000"/>
              </a:spcBef>
              <a:spcAft>
                <a:spcPts val="0"/>
              </a:spcAft>
              <a:buClr>
                <a:schemeClr val="dk2"/>
              </a:buClr>
              <a:buSzPts val="2400"/>
              <a:buNone/>
            </a:pPr>
            <a:r>
              <a:t/>
            </a:r>
            <a:endParaRPr/>
          </a:p>
        </p:txBody>
      </p:sp>
      <p:sp>
        <p:nvSpPr>
          <p:cNvPr id="136" name="Google Shape;136;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Clr>
                <a:schemeClr val="dk2"/>
              </a:buClr>
              <a:buSzPts val="1800"/>
              <a:buNone/>
            </a:pPr>
            <a:r>
              <a:t/>
            </a:r>
            <a:endParaRPr/>
          </a:p>
        </p:txBody>
      </p:sp>
      <p:sp>
        <p:nvSpPr>
          <p:cNvPr id="137" name="Google Shape;137;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p>
            <a:pPr indent="-228600" lvl="0" marL="457200" rtl="0" algn="l">
              <a:lnSpc>
                <a:spcPct val="90000"/>
              </a:lnSpc>
              <a:spcBef>
                <a:spcPts val="1000"/>
              </a:spcBef>
              <a:spcAft>
                <a:spcPts val="0"/>
              </a:spcAft>
              <a:buClr>
                <a:schemeClr val="dk2"/>
              </a:buClr>
              <a:buSzPts val="2400"/>
              <a:buNone/>
            </a:pPr>
            <a:r>
              <a:t/>
            </a:r>
            <a:endParaRPr/>
          </a:p>
        </p:txBody>
      </p:sp>
      <p:sp>
        <p:nvSpPr>
          <p:cNvPr id="138" name="Google Shape;138;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Clr>
                <a:schemeClr val="dk2"/>
              </a:buClr>
              <a:buSzPts val="1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310c8f8e9ac_8_2"/>
          <p:cNvSpPr txBox="1"/>
          <p:nvPr>
            <p:ph idx="4294967295" type="title"/>
          </p:nvPr>
        </p:nvSpPr>
        <p:spPr>
          <a:xfrm>
            <a:off x="0" y="479400"/>
            <a:ext cx="12192000" cy="9651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5400"/>
              <a:buNone/>
            </a:pPr>
            <a:r>
              <a:rPr lang="en-US" sz="6100">
                <a:solidFill>
                  <a:schemeClr val="lt1"/>
                </a:solidFill>
              </a:rPr>
              <a:t>Thank You</a:t>
            </a:r>
            <a:endParaRPr sz="6100">
              <a:solidFill>
                <a:schemeClr val="lt1"/>
              </a:solidFill>
            </a:endParaRPr>
          </a:p>
        </p:txBody>
      </p:sp>
      <p:sp>
        <p:nvSpPr>
          <p:cNvPr id="150" name="Google Shape;150;g310c8f8e9ac_8_2"/>
          <p:cNvSpPr txBox="1"/>
          <p:nvPr>
            <p:ph idx="4294967295" type="title"/>
          </p:nvPr>
        </p:nvSpPr>
        <p:spPr>
          <a:xfrm>
            <a:off x="0" y="4497600"/>
            <a:ext cx="12192000" cy="9159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5400"/>
              <a:buNone/>
            </a:pPr>
            <a:r>
              <a:rPr lang="en-US" sz="4400">
                <a:solidFill>
                  <a:schemeClr val="lt1"/>
                </a:solidFill>
              </a:rPr>
              <a:t>See you in Kansas City at #NASPA26!</a:t>
            </a:r>
            <a:endParaRPr sz="4400">
              <a:solidFill>
                <a:schemeClr val="lt1"/>
              </a:solidFill>
            </a:endParaRPr>
          </a:p>
        </p:txBody>
      </p:sp>
      <p:sp>
        <p:nvSpPr>
          <p:cNvPr id="151" name="Google Shape;151;g310c8f8e9ac_8_2"/>
          <p:cNvSpPr txBox="1"/>
          <p:nvPr/>
        </p:nvSpPr>
        <p:spPr>
          <a:xfrm>
            <a:off x="0" y="5413500"/>
            <a:ext cx="12192000" cy="600300"/>
          </a:xfrm>
          <a:prstGeom prst="rect">
            <a:avLst/>
          </a:prstGeom>
          <a:noFill/>
          <a:ln>
            <a:noFill/>
          </a:ln>
        </p:spPr>
        <p:txBody>
          <a:bodyPr anchorCtr="0" anchor="b"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0" i="0" lang="en-US" sz="2700" u="none" cap="none" strike="noStrike">
                <a:solidFill>
                  <a:schemeClr val="lt1"/>
                </a:solidFill>
                <a:latin typeface="Open Sans"/>
                <a:ea typeface="Open Sans"/>
                <a:cs typeface="Open Sans"/>
                <a:sym typeface="Open Sans"/>
              </a:rPr>
              <a:t>March </a:t>
            </a:r>
            <a:r>
              <a:rPr lang="en-US" sz="2700">
                <a:solidFill>
                  <a:schemeClr val="lt1"/>
                </a:solidFill>
                <a:latin typeface="Open Sans"/>
                <a:ea typeface="Open Sans"/>
                <a:cs typeface="Open Sans"/>
                <a:sym typeface="Open Sans"/>
              </a:rPr>
              <a:t>7-11</a:t>
            </a:r>
            <a:r>
              <a:rPr b="0" i="0" lang="en-US" sz="2700" u="none" cap="none" strike="noStrike">
                <a:solidFill>
                  <a:schemeClr val="lt1"/>
                </a:solidFill>
                <a:latin typeface="Open Sans"/>
                <a:ea typeface="Open Sans"/>
                <a:cs typeface="Open Sans"/>
                <a:sym typeface="Open Sans"/>
              </a:rPr>
              <a:t>, 202</a:t>
            </a:r>
            <a:r>
              <a:rPr lang="en-US" sz="2700">
                <a:solidFill>
                  <a:schemeClr val="lt1"/>
                </a:solidFill>
                <a:latin typeface="Open Sans"/>
                <a:ea typeface="Open Sans"/>
                <a:cs typeface="Open Sans"/>
                <a:sym typeface="Open Sans"/>
              </a:rPr>
              <a:t>6</a:t>
            </a:r>
            <a:endParaRPr b="0" i="0" sz="2700" u="none" cap="none" strike="noStrike">
              <a:solidFill>
                <a:schemeClr val="l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 name="Shape 61"/>
        <p:cNvGrpSpPr/>
        <p:nvPr/>
      </p:nvGrpSpPr>
      <p:grpSpPr>
        <a:xfrm>
          <a:off x="0" y="0"/>
          <a:ext cx="0" cy="0"/>
          <a:chOff x="0" y="0"/>
          <a:chExt cx="0" cy="0"/>
        </a:xfrm>
      </p:grpSpPr>
      <p:sp>
        <p:nvSpPr>
          <p:cNvPr id="62" name="Google Shape;62;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1800"/>
              <a:buNone/>
            </a:pPr>
            <a:r>
              <a:rPr lang="en-US"/>
              <a:t>Welcome to the 2025 NASPA Annual Conference Presentation Template</a:t>
            </a:r>
            <a:endParaRPr/>
          </a:p>
        </p:txBody>
      </p:sp>
      <p:sp>
        <p:nvSpPr>
          <p:cNvPr id="63" name="Google Shape;63;p1"/>
          <p:cNvSpPr txBox="1"/>
          <p:nvPr>
            <p:ph idx="1" type="body"/>
          </p:nvPr>
        </p:nvSpPr>
        <p:spPr>
          <a:xfrm>
            <a:off x="838200" y="1825625"/>
            <a:ext cx="10515600" cy="4001597"/>
          </a:xfrm>
          <a:prstGeom prst="rect">
            <a:avLst/>
          </a:prstGeom>
          <a:noFill/>
          <a:ln>
            <a:noFill/>
          </a:ln>
        </p:spPr>
        <p:txBody>
          <a:bodyPr anchorCtr="0" anchor="t" bIns="45700" lIns="91425" spcFirstLastPara="1" rIns="91425" wrap="square" tIns="45700">
            <a:noAutofit/>
          </a:bodyPr>
          <a:lstStyle/>
          <a:p>
            <a:pPr indent="0" lvl="0" marL="114300" rtl="0" algn="l">
              <a:lnSpc>
                <a:spcPct val="90000"/>
              </a:lnSpc>
              <a:spcBef>
                <a:spcPts val="1000"/>
              </a:spcBef>
              <a:spcAft>
                <a:spcPts val="0"/>
              </a:spcAft>
              <a:buSzPts val="1800"/>
              <a:buNone/>
            </a:pPr>
            <a:r>
              <a:rPr lang="en-US"/>
              <a:t>This presentation template includes guidance for your consideration in the design and presentation of your materials as part of this year’s conference. </a:t>
            </a:r>
            <a:endParaRPr/>
          </a:p>
          <a:p>
            <a:pPr indent="-228600" lvl="0" marL="457200" rtl="0" algn="l">
              <a:lnSpc>
                <a:spcPct val="90000"/>
              </a:lnSpc>
              <a:spcBef>
                <a:spcPts val="1000"/>
              </a:spcBef>
              <a:spcAft>
                <a:spcPts val="0"/>
              </a:spcAft>
              <a:buSzPts val="1800"/>
              <a:buNone/>
            </a:pPr>
            <a:r>
              <a:t/>
            </a:r>
            <a:endParaRPr/>
          </a:p>
          <a:p>
            <a:pPr indent="0" lvl="0" marL="114300" rtl="0" algn="l">
              <a:lnSpc>
                <a:spcPct val="90000"/>
              </a:lnSpc>
              <a:spcBef>
                <a:spcPts val="1000"/>
              </a:spcBef>
              <a:spcAft>
                <a:spcPts val="0"/>
              </a:spcAft>
              <a:buSzPts val="1800"/>
              <a:buNone/>
            </a:pPr>
            <a:r>
              <a:rPr lang="en-US"/>
              <a:t>After reading, please delete these introductory slides (Slides 2-8) from your final presentation.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7" name="Shape 67"/>
        <p:cNvGrpSpPr/>
        <p:nvPr/>
      </p:nvGrpSpPr>
      <p:grpSpPr>
        <a:xfrm>
          <a:off x="0" y="0"/>
          <a:ext cx="0" cy="0"/>
          <a:chOff x="0" y="0"/>
          <a:chExt cx="0" cy="0"/>
        </a:xfrm>
      </p:grpSpPr>
      <p:sp>
        <p:nvSpPr>
          <p:cNvPr id="68" name="Google Shape;68;g10564f18258_0_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1800"/>
              <a:buNone/>
            </a:pPr>
            <a:r>
              <a:rPr lang="en-US"/>
              <a:t>Land Acknowledgments</a:t>
            </a:r>
            <a:endParaRPr/>
          </a:p>
        </p:txBody>
      </p:sp>
      <p:sp>
        <p:nvSpPr>
          <p:cNvPr id="69" name="Google Shape;69;g10564f18258_0_0"/>
          <p:cNvSpPr txBox="1"/>
          <p:nvPr>
            <p:ph idx="1" type="body"/>
          </p:nvPr>
        </p:nvSpPr>
        <p:spPr>
          <a:xfrm>
            <a:off x="838200" y="1825625"/>
            <a:ext cx="10515600" cy="400159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595959"/>
              </a:buClr>
              <a:buSzPts val="1600"/>
              <a:buFont typeface="Arial"/>
              <a:buNone/>
            </a:pPr>
            <a:r>
              <a:rPr lang="en-US" sz="1400">
                <a:solidFill>
                  <a:srgbClr val="1E2856"/>
                </a:solidFill>
              </a:rPr>
              <a:t>Land acknowledgment practices offer an opportunity for place-informed reflection regarding the land upon where you live, learn, and work. Land acknowledgments should not be </a:t>
            </a:r>
            <a:r>
              <a:rPr i="1" lang="en-US" sz="1400">
                <a:solidFill>
                  <a:srgbClr val="1E2856"/>
                </a:solidFill>
              </a:rPr>
              <a:t>perfunctory</a:t>
            </a:r>
            <a:r>
              <a:rPr lang="en-US" sz="1400">
                <a:solidFill>
                  <a:srgbClr val="1E2856"/>
                </a:solidFill>
              </a:rPr>
              <a:t>, </a:t>
            </a:r>
            <a:r>
              <a:rPr i="1" lang="en-US" sz="1400">
                <a:solidFill>
                  <a:srgbClr val="1E2856"/>
                </a:solidFill>
              </a:rPr>
              <a:t>under-researched statements.</a:t>
            </a:r>
            <a:r>
              <a:rPr lang="en-US" sz="1400">
                <a:solidFill>
                  <a:srgbClr val="1E2856"/>
                </a:solidFill>
              </a:rPr>
              <a:t> Instead, they are a </a:t>
            </a:r>
            <a:r>
              <a:rPr b="1" lang="en-US" sz="1400">
                <a:solidFill>
                  <a:srgbClr val="1E2856"/>
                </a:solidFill>
              </a:rPr>
              <a:t>starting point</a:t>
            </a:r>
            <a:r>
              <a:rPr lang="en-US" sz="1400">
                <a:solidFill>
                  <a:srgbClr val="1E2856"/>
                </a:solidFill>
              </a:rPr>
              <a:t> for developing place-conscious professionals which, in turn, can lead to building place-conscious institutions, as former IPKC co-chairs, Dr. Charlotte Davidson and Tiffani Kelly, explain in their </a:t>
            </a:r>
            <a:r>
              <a:rPr lang="en-US" sz="1400" u="sng">
                <a:solidFill>
                  <a:srgbClr val="1E2856"/>
                </a:solidFill>
                <a:hlinkClick r:id="rId3">
                  <a:extLst>
                    <a:ext uri="{A12FA001-AC4F-418D-AE19-62706E023703}">
                      <ahyp:hlinkClr val="tx"/>
                    </a:ext>
                  </a:extLst>
                </a:hlinkClick>
              </a:rPr>
              <a:t>blog post</a:t>
            </a:r>
            <a:r>
              <a:rPr lang="en-US" sz="1400">
                <a:solidFill>
                  <a:srgbClr val="1E2856"/>
                </a:solidFill>
              </a:rPr>
              <a:t>.</a:t>
            </a:r>
            <a:endParaRPr b="1" sz="1400">
              <a:solidFill>
                <a:srgbClr val="1E2856"/>
              </a:solidFill>
            </a:endParaRPr>
          </a:p>
          <a:p>
            <a:pPr indent="0" lvl="0" marL="0" rtl="0" algn="l">
              <a:lnSpc>
                <a:spcPct val="100000"/>
              </a:lnSpc>
              <a:spcBef>
                <a:spcPts val="0"/>
              </a:spcBef>
              <a:spcAft>
                <a:spcPts val="0"/>
              </a:spcAft>
              <a:buClr>
                <a:srgbClr val="595959"/>
              </a:buClr>
              <a:buSzPts val="1600"/>
              <a:buFont typeface="Arial"/>
              <a:buNone/>
            </a:pPr>
            <a:r>
              <a:t/>
            </a:r>
            <a:endParaRPr b="1" sz="1400">
              <a:solidFill>
                <a:srgbClr val="1E2856"/>
              </a:solidFill>
            </a:endParaRPr>
          </a:p>
          <a:p>
            <a:pPr indent="0" lvl="0" marL="0" rtl="0" algn="l">
              <a:lnSpc>
                <a:spcPct val="100000"/>
              </a:lnSpc>
              <a:spcBef>
                <a:spcPts val="0"/>
              </a:spcBef>
              <a:spcAft>
                <a:spcPts val="0"/>
              </a:spcAft>
              <a:buClr>
                <a:srgbClr val="595959"/>
              </a:buClr>
              <a:buSzPts val="1600"/>
              <a:buFont typeface="Arial"/>
              <a:buNone/>
            </a:pPr>
            <a:r>
              <a:rPr b="1" lang="en-US" sz="1400">
                <a:solidFill>
                  <a:srgbClr val="1E2856"/>
                </a:solidFill>
              </a:rPr>
              <a:t>“Land does not require that you confirm it exists or that it has been stolen, rather that you reciprocate the care that it has given to you.” - Joseph M. Pierce</a:t>
            </a:r>
            <a:endParaRPr/>
          </a:p>
          <a:p>
            <a:pPr indent="0" lvl="0" marL="0" rtl="0" algn="l">
              <a:lnSpc>
                <a:spcPct val="100000"/>
              </a:lnSpc>
              <a:spcBef>
                <a:spcPts val="0"/>
              </a:spcBef>
              <a:spcAft>
                <a:spcPts val="0"/>
              </a:spcAft>
              <a:buClr>
                <a:srgbClr val="595959"/>
              </a:buClr>
              <a:buSzPts val="1600"/>
              <a:buFont typeface="Arial"/>
              <a:buNone/>
            </a:pPr>
            <a:br>
              <a:rPr b="1" lang="en-US" sz="1400">
                <a:solidFill>
                  <a:srgbClr val="1E2856"/>
                </a:solidFill>
              </a:rPr>
            </a:br>
            <a:r>
              <a:rPr lang="en-US" sz="1400">
                <a:solidFill>
                  <a:srgbClr val="1E2856"/>
                </a:solidFill>
              </a:rPr>
              <a:t>The labor of understanding the history of how your institution came to occupy, and your relationship with and to the land is yours to carry out.</a:t>
            </a:r>
            <a:r>
              <a:rPr b="1" lang="en-US" sz="1400">
                <a:solidFill>
                  <a:srgbClr val="1E2856"/>
                </a:solidFill>
              </a:rPr>
              <a:t> Please do not exacerbate harm</a:t>
            </a:r>
            <a:r>
              <a:rPr lang="en-US" sz="1400">
                <a:solidFill>
                  <a:srgbClr val="1E2856"/>
                </a:solidFill>
              </a:rPr>
              <a:t> by expecting Indigenous colleagues to create a land acknowledgment for you, or by treating it as another point of a checklist. Begin building your foundation in humility and empathy.</a:t>
            </a:r>
            <a:endParaRPr/>
          </a:p>
          <a:p>
            <a:pPr indent="0" lvl="0" marL="0" rtl="0" algn="l">
              <a:lnSpc>
                <a:spcPct val="100000"/>
              </a:lnSpc>
              <a:spcBef>
                <a:spcPts val="0"/>
              </a:spcBef>
              <a:spcAft>
                <a:spcPts val="0"/>
              </a:spcAft>
              <a:buClr>
                <a:srgbClr val="595959"/>
              </a:buClr>
              <a:buSzPts val="1600"/>
              <a:buFont typeface="Arial"/>
              <a:buNone/>
            </a:pPr>
            <a:r>
              <a:t/>
            </a:r>
            <a:endParaRPr sz="1400">
              <a:solidFill>
                <a:srgbClr val="1E2856"/>
              </a:solidFill>
            </a:endParaRPr>
          </a:p>
          <a:p>
            <a:pPr indent="0" lvl="0" marL="0" rtl="0" algn="l">
              <a:lnSpc>
                <a:spcPct val="100000"/>
              </a:lnSpc>
              <a:spcBef>
                <a:spcPts val="0"/>
              </a:spcBef>
              <a:spcAft>
                <a:spcPts val="0"/>
              </a:spcAft>
              <a:buSzPts val="1600"/>
              <a:buNone/>
            </a:pPr>
            <a:r>
              <a:rPr lang="en-US" sz="1400">
                <a:solidFill>
                  <a:srgbClr val="1E2856"/>
                </a:solidFill>
              </a:rPr>
              <a:t>Please use this slide as a reminder to create a platform of land acknowledgement and to integrate place-based understanding across the topics of your presentation. It is imperative that you remember, </a:t>
            </a:r>
            <a:r>
              <a:rPr b="1" lang="en-US" sz="1400">
                <a:solidFill>
                  <a:srgbClr val="1E2856"/>
                </a:solidFill>
              </a:rPr>
              <a:t>land acknowledgements are intellectual and emotional property</a:t>
            </a:r>
            <a:r>
              <a:rPr lang="en-US" sz="1400">
                <a:solidFill>
                  <a:srgbClr val="1E2856"/>
                </a:solidFill>
              </a:rPr>
              <a:t>. Consider the resources on the following slides as a guide and starting place, not a template or script.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3" name="Shape 73"/>
        <p:cNvGrpSpPr/>
        <p:nvPr/>
      </p:nvGrpSpPr>
      <p:grpSpPr>
        <a:xfrm>
          <a:off x="0" y="0"/>
          <a:ext cx="0" cy="0"/>
          <a:chOff x="0" y="0"/>
          <a:chExt cx="0" cy="0"/>
        </a:xfrm>
      </p:grpSpPr>
      <p:sp>
        <p:nvSpPr>
          <p:cNvPr id="74" name="Google Shape;74;g10564f18258_0_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Land Acknowledgement Resources</a:t>
            </a:r>
            <a:endParaRPr/>
          </a:p>
        </p:txBody>
      </p:sp>
      <p:sp>
        <p:nvSpPr>
          <p:cNvPr id="75" name="Google Shape;75;g10564f18258_0_5"/>
          <p:cNvSpPr txBox="1"/>
          <p:nvPr>
            <p:ph idx="1" type="body"/>
          </p:nvPr>
        </p:nvSpPr>
        <p:spPr>
          <a:xfrm>
            <a:off x="838200" y="1825625"/>
            <a:ext cx="10515600" cy="4001597"/>
          </a:xfrm>
          <a:prstGeom prst="rect">
            <a:avLst/>
          </a:prstGeom>
          <a:noFill/>
          <a:ln>
            <a:noFill/>
          </a:ln>
        </p:spPr>
        <p:txBody>
          <a:bodyPr anchorCtr="0" anchor="t" bIns="45700" lIns="91425" spcFirstLastPara="1" rIns="91425" wrap="square" tIns="45700">
            <a:normAutofit fontScale="55000" lnSpcReduction="20000"/>
          </a:bodyPr>
          <a:lstStyle/>
          <a:p>
            <a:pPr indent="-342900" lvl="0" marL="457200" rtl="0" algn="l">
              <a:lnSpc>
                <a:spcPct val="100000"/>
              </a:lnSpc>
              <a:spcBef>
                <a:spcPts val="1000"/>
              </a:spcBef>
              <a:spcAft>
                <a:spcPts val="0"/>
              </a:spcAft>
              <a:buSzPct val="116883"/>
              <a:buChar char="•"/>
            </a:pPr>
            <a:r>
              <a:rPr lang="en-US" u="sng">
                <a:solidFill>
                  <a:schemeClr val="hlink"/>
                </a:solidFill>
                <a:hlinkClick r:id="rId3"/>
              </a:rPr>
              <a:t>Indigenous Peoples (naspa.org)</a:t>
            </a:r>
            <a:r>
              <a:rPr lang="en-US"/>
              <a:t>: Resources link</a:t>
            </a:r>
            <a:endParaRPr/>
          </a:p>
          <a:p>
            <a:pPr indent="-342900" lvl="0" marL="457200" rtl="0" algn="l">
              <a:lnSpc>
                <a:spcPct val="100000"/>
              </a:lnSpc>
              <a:spcBef>
                <a:spcPts val="1000"/>
              </a:spcBef>
              <a:spcAft>
                <a:spcPts val="0"/>
              </a:spcAft>
              <a:buSzPct val="116883"/>
              <a:buChar char="•"/>
            </a:pPr>
            <a:r>
              <a:rPr lang="en-US" u="sng">
                <a:solidFill>
                  <a:schemeClr val="hlink"/>
                </a:solidFill>
                <a:hlinkClick r:id="rId4"/>
              </a:rPr>
              <a:t>https://native-land.ca/</a:t>
            </a:r>
            <a:endParaRPr/>
          </a:p>
          <a:p>
            <a:pPr indent="-342900" lvl="0" marL="457200" rtl="0" algn="l">
              <a:lnSpc>
                <a:spcPct val="100000"/>
              </a:lnSpc>
              <a:spcBef>
                <a:spcPts val="1000"/>
              </a:spcBef>
              <a:spcAft>
                <a:spcPts val="0"/>
              </a:spcAft>
              <a:buSzPct val="116883"/>
              <a:buChar char="•"/>
            </a:pPr>
            <a:r>
              <a:rPr lang="en-US" u="sng">
                <a:solidFill>
                  <a:schemeClr val="hlink"/>
                </a:solidFill>
                <a:hlinkClick r:id="rId5"/>
              </a:rPr>
              <a:t>https://nativegov.org/a-guide-to-indigenous-land-acknowledgment/</a:t>
            </a:r>
            <a:r>
              <a:rPr lang="en-US"/>
              <a:t> </a:t>
            </a:r>
            <a:endParaRPr/>
          </a:p>
          <a:p>
            <a:pPr indent="-342900" lvl="0" marL="457200" rtl="0" algn="l">
              <a:lnSpc>
                <a:spcPct val="100000"/>
              </a:lnSpc>
              <a:spcBef>
                <a:spcPts val="1000"/>
              </a:spcBef>
              <a:spcAft>
                <a:spcPts val="0"/>
              </a:spcAft>
              <a:buSzPct val="116883"/>
              <a:buChar char="•"/>
            </a:pPr>
            <a:r>
              <a:rPr lang="en-US" u="sng">
                <a:solidFill>
                  <a:schemeClr val="hlink"/>
                </a:solidFill>
                <a:hlinkClick r:id="rId6"/>
              </a:rPr>
              <a:t>https://nativegov.org/our-story/the-land-we-are-on/</a:t>
            </a:r>
            <a:r>
              <a:rPr lang="en-US"/>
              <a:t> </a:t>
            </a:r>
            <a:endParaRPr/>
          </a:p>
          <a:p>
            <a:pPr indent="-342900" lvl="0" marL="457200" rtl="0" algn="l">
              <a:lnSpc>
                <a:spcPct val="100000"/>
              </a:lnSpc>
              <a:spcBef>
                <a:spcPts val="1000"/>
              </a:spcBef>
              <a:spcAft>
                <a:spcPts val="0"/>
              </a:spcAft>
              <a:buSzPct val="116883"/>
              <a:buChar char="•"/>
            </a:pPr>
            <a:r>
              <a:rPr lang="en-US" u="sng">
                <a:solidFill>
                  <a:schemeClr val="hlink"/>
                </a:solidFill>
                <a:hlinkClick r:id="rId7"/>
              </a:rPr>
              <a:t>https://nativegov.org/beyond-land-acknowledgment-a-guide/</a:t>
            </a:r>
            <a:r>
              <a:rPr lang="en-US"/>
              <a:t> </a:t>
            </a:r>
            <a:endParaRPr/>
          </a:p>
          <a:p>
            <a:pPr indent="-342900" lvl="0" marL="457200" rtl="0" algn="l">
              <a:lnSpc>
                <a:spcPct val="100000"/>
              </a:lnSpc>
              <a:spcBef>
                <a:spcPts val="1000"/>
              </a:spcBef>
              <a:spcAft>
                <a:spcPts val="0"/>
              </a:spcAft>
              <a:buSzPct val="116883"/>
              <a:buChar char="•"/>
            </a:pPr>
            <a:r>
              <a:rPr lang="en-US" u="sng">
                <a:solidFill>
                  <a:schemeClr val="hlink"/>
                </a:solidFill>
                <a:hlinkClick r:id="rId8"/>
              </a:rPr>
              <a:t>https://usdac.us/nativeland</a:t>
            </a:r>
            <a:r>
              <a:rPr lang="en-US"/>
              <a:t> </a:t>
            </a:r>
            <a:endParaRPr/>
          </a:p>
          <a:p>
            <a:pPr indent="-342900" lvl="0" marL="457200" rtl="0" algn="l">
              <a:lnSpc>
                <a:spcPct val="100000"/>
              </a:lnSpc>
              <a:spcBef>
                <a:spcPts val="1000"/>
              </a:spcBef>
              <a:spcAft>
                <a:spcPts val="0"/>
              </a:spcAft>
              <a:buSzPct val="116883"/>
              <a:buChar char="•"/>
            </a:pPr>
            <a:r>
              <a:rPr lang="en-US" u="sng">
                <a:solidFill>
                  <a:schemeClr val="hlink"/>
                </a:solidFill>
                <a:hlinkClick r:id="rId9"/>
              </a:rPr>
              <a:t>https://usdac.us/news/2018/4/26/honor-native-land-are-you-hesitating-acknowledgment-faqs</a:t>
            </a:r>
            <a:r>
              <a:rPr lang="en-US"/>
              <a:t> </a:t>
            </a:r>
            <a:endParaRPr/>
          </a:p>
          <a:p>
            <a:pPr indent="-342900" lvl="0" marL="457200" rtl="0" algn="l">
              <a:lnSpc>
                <a:spcPct val="100000"/>
              </a:lnSpc>
              <a:spcBef>
                <a:spcPts val="1000"/>
              </a:spcBef>
              <a:spcAft>
                <a:spcPts val="0"/>
              </a:spcAft>
              <a:buSzPct val="116883"/>
              <a:buChar char="•"/>
            </a:pPr>
            <a:r>
              <a:rPr lang="en-US" u="sng">
                <a:solidFill>
                  <a:schemeClr val="hlink"/>
                </a:solidFill>
                <a:hlinkClick r:id="rId10"/>
              </a:rPr>
              <a:t>https://hunap.harvard.edu/acknowledgement-land-and-people</a:t>
            </a:r>
            <a:r>
              <a:rPr lang="en-US"/>
              <a:t> </a:t>
            </a:r>
            <a:endParaRPr/>
          </a:p>
          <a:p>
            <a:pPr indent="-342900" lvl="0" marL="457200" rtl="0" algn="l">
              <a:lnSpc>
                <a:spcPct val="100000"/>
              </a:lnSpc>
              <a:spcBef>
                <a:spcPts val="1000"/>
              </a:spcBef>
              <a:spcAft>
                <a:spcPts val="0"/>
              </a:spcAft>
              <a:buSzPct val="116883"/>
              <a:buChar char="•"/>
            </a:pPr>
            <a:r>
              <a:rPr lang="en-US" u="sng">
                <a:solidFill>
                  <a:schemeClr val="hlink"/>
                </a:solidFill>
                <a:hlinkClick r:id="rId11"/>
              </a:rPr>
              <a:t>https://secretary.yale.edu/services-resources/land-acknowledgment-statements</a:t>
            </a:r>
            <a:r>
              <a:rPr lang="en-US"/>
              <a:t> </a:t>
            </a:r>
            <a:endParaRPr/>
          </a:p>
          <a:p>
            <a:pPr indent="-342900" lvl="0" marL="457200" rtl="0" algn="l">
              <a:lnSpc>
                <a:spcPct val="100000"/>
              </a:lnSpc>
              <a:spcBef>
                <a:spcPts val="1000"/>
              </a:spcBef>
              <a:spcAft>
                <a:spcPts val="0"/>
              </a:spcAft>
              <a:buSzPct val="116883"/>
              <a:buChar char="•"/>
            </a:pPr>
            <a:r>
              <a:rPr lang="en-US" u="sng">
                <a:solidFill>
                  <a:schemeClr val="hlink"/>
                </a:solidFill>
                <a:hlinkClick r:id="rId12"/>
              </a:rPr>
              <a:t>https://diverse.unm.edu/about/land-acknowledgement.html</a:t>
            </a:r>
            <a:endParaRPr/>
          </a:p>
          <a:p>
            <a:pPr indent="-342900" lvl="0" marL="457200" rtl="0" algn="l">
              <a:lnSpc>
                <a:spcPct val="100000"/>
              </a:lnSpc>
              <a:spcBef>
                <a:spcPts val="1000"/>
              </a:spcBef>
              <a:spcAft>
                <a:spcPts val="0"/>
              </a:spcAft>
              <a:buSzPct val="116883"/>
              <a:buChar char="•"/>
            </a:pPr>
            <a:r>
              <a:rPr lang="en-US" u="sng">
                <a:solidFill>
                  <a:schemeClr val="hlink"/>
                </a:solidFill>
                <a:hlinkClick r:id="rId13"/>
              </a:rPr>
              <a:t>https://as.nyu.edu/</a:t>
            </a:r>
            <a:endParaRPr/>
          </a:p>
          <a:p>
            <a:pPr indent="-342900" lvl="0" marL="457200" rtl="0" algn="l">
              <a:lnSpc>
                <a:spcPct val="100000"/>
              </a:lnSpc>
              <a:spcBef>
                <a:spcPts val="1000"/>
              </a:spcBef>
              <a:spcAft>
                <a:spcPts val="0"/>
              </a:spcAft>
              <a:buSzPct val="116883"/>
              <a:buChar char="•"/>
            </a:pPr>
            <a:r>
              <a:rPr lang="en-US" u="sng">
                <a:solidFill>
                  <a:schemeClr val="hlink"/>
                </a:solidFill>
                <a:hlinkClick r:id="rId14"/>
              </a:rPr>
              <a:t>http://landacknowledgements.org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9" name="Shape 79"/>
        <p:cNvGrpSpPr/>
        <p:nvPr/>
      </p:nvGrpSpPr>
      <p:grpSpPr>
        <a:xfrm>
          <a:off x="0" y="0"/>
          <a:ext cx="0" cy="0"/>
          <a:chOff x="0" y="0"/>
          <a:chExt cx="0" cy="0"/>
        </a:xfrm>
      </p:grpSpPr>
      <p:sp>
        <p:nvSpPr>
          <p:cNvPr id="80" name="Google Shape;80;g19762ddfa4f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100"/>
              <a:buNone/>
            </a:pPr>
            <a:r>
              <a:rPr lang="en-US"/>
              <a:t>Land Acknowledgement</a:t>
            </a:r>
            <a:br>
              <a:rPr lang="en-US"/>
            </a:br>
            <a:r>
              <a:rPr lang="en-US"/>
              <a:t>Supplemental Opportunities</a:t>
            </a:r>
            <a:endParaRPr/>
          </a:p>
        </p:txBody>
      </p:sp>
      <p:sp>
        <p:nvSpPr>
          <p:cNvPr id="81" name="Google Shape;81;g19762ddfa4f_0_0"/>
          <p:cNvSpPr txBox="1"/>
          <p:nvPr>
            <p:ph idx="1" type="body"/>
          </p:nvPr>
        </p:nvSpPr>
        <p:spPr>
          <a:xfrm>
            <a:off x="838200" y="1825625"/>
            <a:ext cx="5181600" cy="3936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00"/>
              <a:buNone/>
            </a:pPr>
            <a:r>
              <a:rPr i="1" lang="en-US" sz="1500">
                <a:solidFill>
                  <a:srgbClr val="1E2856"/>
                </a:solidFill>
              </a:rPr>
              <a:t>Read Beyond the Asterisk: Understanding Native Students in Higher Education</a:t>
            </a:r>
            <a:r>
              <a:rPr lang="en-US" sz="1500">
                <a:solidFill>
                  <a:srgbClr val="1E2856"/>
                </a:solidFill>
              </a:rPr>
              <a:t>, edited by two former leaders of the NASPA Indigenous Peoples Knowledge Community, Heather J. Shotton  (Editor) and Stephanie J. Waterman (Editor). </a:t>
            </a:r>
            <a:endParaRPr sz="1500">
              <a:solidFill>
                <a:srgbClr val="1E2856"/>
              </a:solidFill>
            </a:endParaRPr>
          </a:p>
          <a:p>
            <a:pPr indent="0" lvl="0" marL="0" rtl="0" algn="l">
              <a:lnSpc>
                <a:spcPct val="100000"/>
              </a:lnSpc>
              <a:spcBef>
                <a:spcPts val="1000"/>
              </a:spcBef>
              <a:spcAft>
                <a:spcPts val="0"/>
              </a:spcAft>
              <a:buSzPts val="1800"/>
              <a:buNone/>
            </a:pPr>
            <a:r>
              <a:rPr lang="en-US" sz="1500">
                <a:solidFill>
                  <a:srgbClr val="1E2856"/>
                </a:solidFill>
              </a:rPr>
              <a:t>Research and get involved with efforts to change Native American mascots, stereotypes, misrepresentation and appropriation in institutions &amp; organizations in your community.</a:t>
            </a:r>
            <a:endParaRPr sz="1500">
              <a:solidFill>
                <a:srgbClr val="1E2856"/>
              </a:solidFill>
            </a:endParaRPr>
          </a:p>
          <a:p>
            <a:pPr indent="0" lvl="0" marL="0" rtl="0" algn="l">
              <a:lnSpc>
                <a:spcPct val="100000"/>
              </a:lnSpc>
              <a:spcBef>
                <a:spcPts val="1000"/>
              </a:spcBef>
              <a:spcAft>
                <a:spcPts val="0"/>
              </a:spcAft>
              <a:buSzPts val="1800"/>
              <a:buNone/>
            </a:pPr>
            <a:r>
              <a:rPr lang="en-US" sz="1500">
                <a:solidFill>
                  <a:srgbClr val="1E2856"/>
                </a:solidFill>
              </a:rPr>
              <a:t>Develop genuine relations &amp; long-term partnerships with local tribes and connect students to these communities.</a:t>
            </a:r>
            <a:endParaRPr sz="1500">
              <a:solidFill>
                <a:srgbClr val="1E2856"/>
              </a:solidFill>
            </a:endParaRPr>
          </a:p>
          <a:p>
            <a:pPr indent="0" lvl="0" marL="0" rtl="0" algn="l">
              <a:lnSpc>
                <a:spcPct val="115000"/>
              </a:lnSpc>
              <a:spcBef>
                <a:spcPts val="1000"/>
              </a:spcBef>
              <a:spcAft>
                <a:spcPts val="0"/>
              </a:spcAft>
              <a:buClr>
                <a:schemeClr val="dk1"/>
              </a:buClr>
              <a:buSzPts val="1800"/>
              <a:buFont typeface="Arial"/>
              <a:buNone/>
            </a:pPr>
            <a:r>
              <a:rPr lang="en-US" sz="1500">
                <a:solidFill>
                  <a:srgbClr val="1E2856"/>
                </a:solidFill>
              </a:rPr>
              <a:t>Get involved with the </a:t>
            </a:r>
            <a:r>
              <a:rPr lang="en-US" sz="1500" u="sng">
                <a:solidFill>
                  <a:srgbClr val="1E2856"/>
                </a:solidFill>
                <a:hlinkClick r:id="rId3">
                  <a:extLst>
                    <a:ext uri="{A12FA001-AC4F-418D-AE19-62706E023703}">
                      <ahyp:hlinkClr val="tx"/>
                    </a:ext>
                  </a:extLst>
                </a:hlinkClick>
              </a:rPr>
              <a:t>NASPA Indigenous Peoples Knowledge Community (IPKC)</a:t>
            </a:r>
            <a:r>
              <a:rPr lang="en-US" sz="1500">
                <a:solidFill>
                  <a:srgbClr val="1E2856"/>
                </a:solidFill>
              </a:rPr>
              <a:t> at a regional or national level.</a:t>
            </a:r>
            <a:endParaRPr sz="1500">
              <a:solidFill>
                <a:srgbClr val="1E2856"/>
              </a:solidFill>
            </a:endParaRPr>
          </a:p>
          <a:p>
            <a:pPr indent="0" lvl="0" marL="0" rtl="0" algn="l">
              <a:lnSpc>
                <a:spcPct val="100000"/>
              </a:lnSpc>
              <a:spcBef>
                <a:spcPts val="1000"/>
              </a:spcBef>
              <a:spcAft>
                <a:spcPts val="0"/>
              </a:spcAft>
              <a:buSzPts val="1800"/>
              <a:buNone/>
            </a:pPr>
            <a:r>
              <a:t/>
            </a:r>
            <a:endParaRPr sz="1500">
              <a:solidFill>
                <a:srgbClr val="1E2856"/>
              </a:solidFill>
            </a:endParaRPr>
          </a:p>
        </p:txBody>
      </p:sp>
      <p:sp>
        <p:nvSpPr>
          <p:cNvPr id="82" name="Google Shape;82;g19762ddfa4f_0_0"/>
          <p:cNvSpPr txBox="1"/>
          <p:nvPr>
            <p:ph idx="2" type="body"/>
          </p:nvPr>
        </p:nvSpPr>
        <p:spPr>
          <a:xfrm>
            <a:off x="6172200" y="1825625"/>
            <a:ext cx="5181600" cy="3936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500">
                <a:solidFill>
                  <a:srgbClr val="1E2856"/>
                </a:solidFill>
              </a:rPr>
              <a:t>Actively engage in learning about initiatives like </a:t>
            </a:r>
            <a:r>
              <a:rPr i="1" lang="en-US" sz="1500">
                <a:solidFill>
                  <a:srgbClr val="1E2856"/>
                </a:solidFill>
              </a:rPr>
              <a:t>Missing &amp; Murdered Indigenous Women &amp; Relatives</a:t>
            </a:r>
            <a:r>
              <a:rPr lang="en-US" sz="1500">
                <a:solidFill>
                  <a:srgbClr val="1E2856"/>
                </a:solidFill>
              </a:rPr>
              <a:t> (MMIWR), </a:t>
            </a:r>
            <a:r>
              <a:rPr i="1" lang="en-US" sz="1500">
                <a:solidFill>
                  <a:srgbClr val="1E2856"/>
                </a:solidFill>
              </a:rPr>
              <a:t>Indian Child Welfare Act </a:t>
            </a:r>
            <a:r>
              <a:rPr lang="en-US" sz="1500">
                <a:solidFill>
                  <a:srgbClr val="1E2856"/>
                </a:solidFill>
              </a:rPr>
              <a:t>(ICWA), </a:t>
            </a:r>
            <a:r>
              <a:rPr i="1" lang="en-US" sz="1500">
                <a:solidFill>
                  <a:srgbClr val="1E2856"/>
                </a:solidFill>
              </a:rPr>
              <a:t>Honor Tax Project</a:t>
            </a:r>
            <a:r>
              <a:rPr lang="en-US" sz="1500">
                <a:solidFill>
                  <a:srgbClr val="1E2856"/>
                </a:solidFill>
              </a:rPr>
              <a:t> and </a:t>
            </a:r>
            <a:r>
              <a:rPr i="1" lang="en-US" sz="1500">
                <a:solidFill>
                  <a:srgbClr val="1E2856"/>
                </a:solidFill>
              </a:rPr>
              <a:t>Land Back</a:t>
            </a:r>
            <a:r>
              <a:rPr lang="en-US" sz="1500">
                <a:solidFill>
                  <a:srgbClr val="1E2856"/>
                </a:solidFill>
              </a:rPr>
              <a:t>.  </a:t>
            </a:r>
            <a:endParaRPr sz="1500">
              <a:solidFill>
                <a:srgbClr val="1E2856"/>
              </a:solidFill>
            </a:endParaRPr>
          </a:p>
          <a:p>
            <a:pPr indent="0" lvl="0" marL="0" rtl="0" algn="l">
              <a:lnSpc>
                <a:spcPct val="115000"/>
              </a:lnSpc>
              <a:spcBef>
                <a:spcPts val="1000"/>
              </a:spcBef>
              <a:spcAft>
                <a:spcPts val="0"/>
              </a:spcAft>
              <a:buClr>
                <a:schemeClr val="dk1"/>
              </a:buClr>
              <a:buSzPts val="1100"/>
              <a:buFont typeface="Arial"/>
              <a:buNone/>
            </a:pPr>
            <a:r>
              <a:rPr lang="en-US" sz="1500">
                <a:solidFill>
                  <a:srgbClr val="1E2856"/>
                </a:solidFill>
              </a:rPr>
              <a:t>Work with local tribal nations to articulate guidelines for research projects with the potential to affect tribal communities. </a:t>
            </a:r>
            <a:endParaRPr sz="1500">
              <a:solidFill>
                <a:srgbClr val="1E2856"/>
              </a:solidFill>
            </a:endParaRPr>
          </a:p>
          <a:p>
            <a:pPr indent="0" lvl="0" marL="0" rtl="0" algn="l">
              <a:lnSpc>
                <a:spcPct val="115000"/>
              </a:lnSpc>
              <a:spcBef>
                <a:spcPts val="1000"/>
              </a:spcBef>
              <a:spcAft>
                <a:spcPts val="0"/>
              </a:spcAft>
              <a:buClr>
                <a:schemeClr val="dk1"/>
              </a:buClr>
              <a:buSzPts val="1100"/>
              <a:buFont typeface="Arial"/>
              <a:buNone/>
            </a:pPr>
            <a:r>
              <a:rPr lang="en-US" sz="1500">
                <a:solidFill>
                  <a:srgbClr val="1E2856"/>
                </a:solidFill>
              </a:rPr>
              <a:t>Consider Indigenous exclusion and socio-political movements in campus voting campaigns, </a:t>
            </a:r>
            <a:r>
              <a:rPr lang="en-US" sz="1500" u="sng">
                <a:solidFill>
                  <a:srgbClr val="1E2856"/>
                </a:solidFill>
                <a:hlinkClick r:id="rId4">
                  <a:extLst>
                    <a:ext uri="{A12FA001-AC4F-418D-AE19-62706E023703}">
                      <ahyp:hlinkClr val="tx"/>
                    </a:ext>
                  </a:extLst>
                </a:hlinkClick>
              </a:rPr>
              <a:t>described by IPKC leader Chelsea Reid</a:t>
            </a:r>
            <a:r>
              <a:rPr lang="en-US" sz="1500">
                <a:solidFill>
                  <a:srgbClr val="1E2856"/>
                </a:solidFill>
              </a:rPr>
              <a:t>.</a:t>
            </a:r>
            <a:endParaRPr sz="1500">
              <a:solidFill>
                <a:srgbClr val="1E2856"/>
              </a:solidFill>
            </a:endParaRPr>
          </a:p>
          <a:p>
            <a:pPr indent="0" lvl="0" marL="0" rtl="0" algn="l">
              <a:lnSpc>
                <a:spcPct val="115000"/>
              </a:lnSpc>
              <a:spcBef>
                <a:spcPts val="1000"/>
              </a:spcBef>
              <a:spcAft>
                <a:spcPts val="1000"/>
              </a:spcAft>
              <a:buSzPts val="1800"/>
              <a:buNone/>
            </a:pPr>
            <a:r>
              <a:t/>
            </a:r>
            <a:endParaRPr sz="1500">
              <a:solidFill>
                <a:srgbClr val="1E285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6" name="Shape 86"/>
        <p:cNvGrpSpPr/>
        <p:nvPr/>
      </p:nvGrpSpPr>
      <p:grpSpPr>
        <a:xfrm>
          <a:off x="0" y="0"/>
          <a:ext cx="0" cy="0"/>
          <a:chOff x="0" y="0"/>
          <a:chExt cx="0" cy="0"/>
        </a:xfrm>
      </p:grpSpPr>
      <p:sp>
        <p:nvSpPr>
          <p:cNvPr id="87" name="Google Shape;87;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en-US"/>
              <a:t>Creating and Presenting an Accessible Program</a:t>
            </a:r>
            <a:endParaRPr/>
          </a:p>
        </p:txBody>
      </p:sp>
      <p:sp>
        <p:nvSpPr>
          <p:cNvPr id="88" name="Google Shape;88;p4"/>
          <p:cNvSpPr txBox="1"/>
          <p:nvPr>
            <p:ph idx="1" type="body"/>
          </p:nvPr>
        </p:nvSpPr>
        <p:spPr>
          <a:xfrm>
            <a:off x="838200" y="1825625"/>
            <a:ext cx="10515600" cy="4001597"/>
          </a:xfrm>
          <a:prstGeom prst="rect">
            <a:avLst/>
          </a:prstGeom>
          <a:noFill/>
          <a:ln>
            <a:noFill/>
          </a:ln>
        </p:spPr>
        <p:txBody>
          <a:bodyPr anchorCtr="0" anchor="t" bIns="45700" lIns="91425" spcFirstLastPara="1" rIns="91425" wrap="square" tIns="45700">
            <a:normAutofit lnSpcReduction="10000"/>
          </a:bodyPr>
          <a:lstStyle/>
          <a:p>
            <a:pPr indent="0" lvl="0" marL="114300" rtl="0" algn="l">
              <a:lnSpc>
                <a:spcPct val="120000"/>
              </a:lnSpc>
              <a:spcBef>
                <a:spcPts val="1000"/>
              </a:spcBef>
              <a:spcAft>
                <a:spcPts val="0"/>
              </a:spcAft>
              <a:buSzPts val="2880"/>
              <a:buNone/>
            </a:pPr>
            <a:r>
              <a:rPr lang="en-US" sz="2000"/>
              <a:t>All attendees who have requested accommodations through their registration have been contacted by NASPA staff to arrange accommodations. This means your session may include an ASL interpreter, live captioning or CART service, or you may be asked for handouts to provide to an attendee. </a:t>
            </a:r>
            <a:endParaRPr sz="2000"/>
          </a:p>
          <a:p>
            <a:pPr indent="0" lvl="0" marL="114300" rtl="0" algn="l">
              <a:lnSpc>
                <a:spcPct val="120000"/>
              </a:lnSpc>
              <a:spcBef>
                <a:spcPts val="1000"/>
              </a:spcBef>
              <a:spcAft>
                <a:spcPts val="0"/>
              </a:spcAft>
              <a:buSzPts val="2880"/>
              <a:buNone/>
            </a:pPr>
            <a:r>
              <a:rPr lang="en-US" sz="2000"/>
              <a:t>You are encouraged to present your material with accessibility in mind. This includes verbally explaining graphic elements of your presentation, limiting the amount of text per slide, standardizing the speed of speaking cadence, and minimizing asks of the audience which are exclusively centered on movement or dexterity.</a:t>
            </a:r>
            <a:endParaRPr sz="2000"/>
          </a:p>
          <a:p>
            <a:pPr indent="0" lvl="0" marL="114300" rtl="0" algn="l">
              <a:lnSpc>
                <a:spcPct val="120000"/>
              </a:lnSpc>
              <a:spcBef>
                <a:spcPts val="1000"/>
              </a:spcBef>
              <a:spcAft>
                <a:spcPts val="0"/>
              </a:spcAft>
              <a:buSzPts val="2880"/>
              <a:buNone/>
            </a:pPr>
            <a:r>
              <a:rPr lang="en-US" sz="2000"/>
              <a:t>More information and guidance will continue to be available on </a:t>
            </a:r>
            <a:br>
              <a:rPr lang="en-US" sz="2000"/>
            </a:br>
            <a:r>
              <a:rPr lang="en-US" sz="2000"/>
              <a:t>the </a:t>
            </a:r>
            <a:r>
              <a:rPr lang="en-US" sz="2000" u="sng">
                <a:solidFill>
                  <a:schemeClr val="hlink"/>
                </a:solidFill>
                <a:hlinkClick r:id="rId3"/>
              </a:rPr>
              <a:t>presenter portal</a:t>
            </a:r>
            <a:r>
              <a:rPr lang="en-US" sz="2000"/>
              <a:t>.</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3" name="Shape 93"/>
        <p:cNvGrpSpPr/>
        <p:nvPr/>
      </p:nvGrpSpPr>
      <p:grpSpPr>
        <a:xfrm>
          <a:off x="0" y="0"/>
          <a:ext cx="0" cy="0"/>
          <a:chOff x="0" y="0"/>
          <a:chExt cx="0" cy="0"/>
        </a:xfrm>
      </p:grpSpPr>
      <p:sp>
        <p:nvSpPr>
          <p:cNvPr id="94" name="Google Shape;9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en-US"/>
              <a:t>Creating and Presenting an Accessible Program</a:t>
            </a:r>
            <a:endParaRPr/>
          </a:p>
        </p:txBody>
      </p:sp>
      <p:sp>
        <p:nvSpPr>
          <p:cNvPr id="95" name="Google Shape;95;p5"/>
          <p:cNvSpPr txBox="1"/>
          <p:nvPr>
            <p:ph idx="1" type="body"/>
          </p:nvPr>
        </p:nvSpPr>
        <p:spPr>
          <a:xfrm>
            <a:off x="838200" y="1825625"/>
            <a:ext cx="5181600" cy="3936820"/>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1000"/>
              </a:spcBef>
              <a:spcAft>
                <a:spcPts val="0"/>
              </a:spcAft>
              <a:buSzPts val="1800"/>
              <a:buNone/>
            </a:pPr>
            <a:r>
              <a:rPr b="1" lang="en-US" sz="2150"/>
              <a:t>Accessible Documents</a:t>
            </a:r>
            <a:endParaRPr sz="2150"/>
          </a:p>
          <a:p>
            <a:pPr indent="-323850" lvl="0" marL="457200" rtl="0" algn="l">
              <a:lnSpc>
                <a:spcPct val="100000"/>
              </a:lnSpc>
              <a:spcBef>
                <a:spcPts val="1000"/>
              </a:spcBef>
              <a:spcAft>
                <a:spcPts val="0"/>
              </a:spcAft>
              <a:buSzPts val="1500"/>
              <a:buChar char="•"/>
            </a:pPr>
            <a:r>
              <a:rPr lang="en-US" sz="1500"/>
              <a:t>Use styles (control and shift and s) to set look and feel while adding structure</a:t>
            </a:r>
            <a:endParaRPr sz="1500"/>
          </a:p>
          <a:p>
            <a:pPr indent="-323850" lvl="0" marL="457200" rtl="0" algn="l">
              <a:lnSpc>
                <a:spcPct val="100000"/>
              </a:lnSpc>
              <a:spcBef>
                <a:spcPts val="1000"/>
              </a:spcBef>
              <a:spcAft>
                <a:spcPts val="0"/>
              </a:spcAft>
              <a:buSzPts val="1500"/>
              <a:buChar char="•"/>
            </a:pPr>
            <a:r>
              <a:rPr lang="en-US" sz="1500"/>
              <a:t>Use tables for data and columns for layout</a:t>
            </a:r>
            <a:endParaRPr sz="1500"/>
          </a:p>
          <a:p>
            <a:pPr indent="-323850" lvl="0" marL="457200" rtl="0" algn="l">
              <a:lnSpc>
                <a:spcPct val="100000"/>
              </a:lnSpc>
              <a:spcBef>
                <a:spcPts val="1000"/>
              </a:spcBef>
              <a:spcAft>
                <a:spcPts val="0"/>
              </a:spcAft>
              <a:buSzPts val="1500"/>
              <a:buChar char="•"/>
            </a:pPr>
            <a:r>
              <a:rPr lang="en-US" sz="1500"/>
              <a:t>Add alt text to images</a:t>
            </a:r>
            <a:endParaRPr sz="1500"/>
          </a:p>
          <a:p>
            <a:pPr indent="-323850" lvl="0" marL="457200" rtl="0" algn="l">
              <a:lnSpc>
                <a:spcPct val="100000"/>
              </a:lnSpc>
              <a:spcBef>
                <a:spcPts val="1000"/>
              </a:spcBef>
              <a:spcAft>
                <a:spcPts val="0"/>
              </a:spcAft>
              <a:buSzPts val="1500"/>
              <a:buChar char="•"/>
            </a:pPr>
            <a:r>
              <a:rPr lang="en-US" sz="1500"/>
              <a:t>Avoid using abbreviations and acronyms, if possible</a:t>
            </a:r>
            <a:endParaRPr sz="1500"/>
          </a:p>
          <a:p>
            <a:pPr indent="-323850" lvl="0" marL="457200" rtl="0" algn="l">
              <a:lnSpc>
                <a:spcPct val="100000"/>
              </a:lnSpc>
              <a:spcBef>
                <a:spcPts val="1000"/>
              </a:spcBef>
              <a:spcAft>
                <a:spcPts val="0"/>
              </a:spcAft>
              <a:buSzPts val="1500"/>
              <a:buChar char="•"/>
            </a:pPr>
            <a:r>
              <a:rPr lang="en-US" sz="1500"/>
              <a:t>Use jargon when appropriate, but offer definitions</a:t>
            </a:r>
            <a:endParaRPr sz="1500"/>
          </a:p>
          <a:p>
            <a:pPr indent="-323850" lvl="0" marL="457200" rtl="0" algn="l">
              <a:lnSpc>
                <a:spcPct val="100000"/>
              </a:lnSpc>
              <a:spcBef>
                <a:spcPts val="1000"/>
              </a:spcBef>
              <a:spcAft>
                <a:spcPts val="0"/>
              </a:spcAft>
              <a:buSzPts val="1500"/>
              <a:buChar char="•"/>
            </a:pPr>
            <a:r>
              <a:rPr lang="en-US" sz="1500"/>
              <a:t>Use short descriptive sentences with active voice</a:t>
            </a:r>
            <a:endParaRPr sz="1500"/>
          </a:p>
          <a:p>
            <a:pPr indent="-228600" lvl="0" marL="457200" rtl="0" algn="l">
              <a:lnSpc>
                <a:spcPct val="100000"/>
              </a:lnSpc>
              <a:spcBef>
                <a:spcPts val="1000"/>
              </a:spcBef>
              <a:spcAft>
                <a:spcPts val="0"/>
              </a:spcAft>
              <a:buSzPts val="1800"/>
              <a:buNone/>
            </a:pPr>
            <a:r>
              <a:t/>
            </a:r>
            <a:endParaRPr/>
          </a:p>
        </p:txBody>
      </p:sp>
      <p:sp>
        <p:nvSpPr>
          <p:cNvPr id="96" name="Google Shape;96;p5"/>
          <p:cNvSpPr txBox="1"/>
          <p:nvPr>
            <p:ph idx="2" type="body"/>
          </p:nvPr>
        </p:nvSpPr>
        <p:spPr>
          <a:xfrm>
            <a:off x="6172200" y="1825625"/>
            <a:ext cx="5181600" cy="3936820"/>
          </a:xfrm>
          <a:prstGeom prst="rect">
            <a:avLst/>
          </a:prstGeom>
          <a:noFill/>
          <a:ln>
            <a:noFill/>
          </a:ln>
        </p:spPr>
        <p:txBody>
          <a:bodyPr anchorCtr="0" anchor="t" bIns="45700" lIns="91425" spcFirstLastPara="1" rIns="91425" wrap="square" tIns="45700">
            <a:normAutofit fontScale="70000" lnSpcReduction="20000"/>
          </a:bodyPr>
          <a:lstStyle/>
          <a:p>
            <a:pPr indent="0" lvl="0" marL="114300" rtl="0" algn="l">
              <a:lnSpc>
                <a:spcPct val="120000"/>
              </a:lnSpc>
              <a:spcBef>
                <a:spcPts val="1000"/>
              </a:spcBef>
              <a:spcAft>
                <a:spcPts val="0"/>
              </a:spcAft>
              <a:buSzPct val="82949"/>
              <a:buNone/>
            </a:pPr>
            <a:r>
              <a:rPr b="1" lang="en-US" sz="3100"/>
              <a:t>PowerPoint Considerations</a:t>
            </a:r>
            <a:endParaRPr/>
          </a:p>
          <a:p>
            <a:pPr indent="-342900" lvl="0" marL="457200" rtl="0" algn="l">
              <a:lnSpc>
                <a:spcPct val="120000"/>
              </a:lnSpc>
              <a:spcBef>
                <a:spcPts val="1000"/>
              </a:spcBef>
              <a:spcAft>
                <a:spcPts val="0"/>
              </a:spcAft>
              <a:buSzPct val="116883"/>
              <a:buChar char="•"/>
            </a:pPr>
            <a:r>
              <a:rPr lang="en-US" sz="2200"/>
              <a:t>Use design templates and avoid text boxes</a:t>
            </a:r>
            <a:endParaRPr/>
          </a:p>
          <a:p>
            <a:pPr indent="-342900" lvl="0" marL="457200" rtl="0" algn="l">
              <a:lnSpc>
                <a:spcPct val="120000"/>
              </a:lnSpc>
              <a:spcBef>
                <a:spcPts val="1000"/>
              </a:spcBef>
              <a:spcAft>
                <a:spcPts val="0"/>
              </a:spcAft>
              <a:buSzPct val="116883"/>
              <a:buChar char="•"/>
            </a:pPr>
            <a:r>
              <a:rPr lang="en-US" sz="2200"/>
              <a:t>Make sure all content is present in outline mode</a:t>
            </a:r>
            <a:endParaRPr/>
          </a:p>
          <a:p>
            <a:pPr indent="-342900" lvl="0" marL="457200" rtl="0" algn="l">
              <a:lnSpc>
                <a:spcPct val="120000"/>
              </a:lnSpc>
              <a:spcBef>
                <a:spcPts val="1000"/>
              </a:spcBef>
              <a:spcAft>
                <a:spcPts val="0"/>
              </a:spcAft>
              <a:buSzPct val="116883"/>
              <a:buChar char="•"/>
            </a:pPr>
            <a:r>
              <a:rPr lang="en-US" sz="2200"/>
              <a:t>Use high contrast colors</a:t>
            </a:r>
            <a:endParaRPr/>
          </a:p>
          <a:p>
            <a:pPr indent="-342900" lvl="0" marL="457200" rtl="0" algn="l">
              <a:lnSpc>
                <a:spcPct val="120000"/>
              </a:lnSpc>
              <a:spcBef>
                <a:spcPts val="1000"/>
              </a:spcBef>
              <a:spcAft>
                <a:spcPts val="0"/>
              </a:spcAft>
              <a:buSzPct val="116883"/>
              <a:buChar char="•"/>
            </a:pPr>
            <a:r>
              <a:rPr lang="en-US" sz="2200"/>
              <a:t>Avoid noisy backgrounds behind text</a:t>
            </a:r>
            <a:endParaRPr/>
          </a:p>
          <a:p>
            <a:pPr indent="-342900" lvl="0" marL="457200" rtl="0" algn="l">
              <a:lnSpc>
                <a:spcPct val="120000"/>
              </a:lnSpc>
              <a:spcBef>
                <a:spcPts val="1000"/>
              </a:spcBef>
              <a:spcAft>
                <a:spcPts val="0"/>
              </a:spcAft>
              <a:buSzPct val="116883"/>
              <a:buChar char="•"/>
            </a:pPr>
            <a:r>
              <a:rPr lang="en-US" sz="2200"/>
              <a:t>Use large font and limit text per slide</a:t>
            </a:r>
            <a:endParaRPr/>
          </a:p>
          <a:p>
            <a:pPr indent="-342900" lvl="0" marL="457200" rtl="0" algn="l">
              <a:lnSpc>
                <a:spcPct val="120000"/>
              </a:lnSpc>
              <a:spcBef>
                <a:spcPts val="1000"/>
              </a:spcBef>
              <a:spcAft>
                <a:spcPts val="0"/>
              </a:spcAft>
              <a:buSzPct val="116883"/>
              <a:buChar char="•"/>
            </a:pPr>
            <a:r>
              <a:rPr lang="en-US" sz="2200"/>
              <a:t>The main font for this presentation template is Open Sans. If you do not have it already installed, please download at </a:t>
            </a:r>
            <a:r>
              <a:rPr lang="en-US" sz="2200" u="sng">
                <a:solidFill>
                  <a:schemeClr val="hlink"/>
                </a:solidFill>
                <a:hlinkClick r:id="rId3"/>
              </a:rPr>
              <a:t>https://fonts.google.com/specimen/Open+Sans</a:t>
            </a:r>
            <a:endParaRPr sz="2200"/>
          </a:p>
          <a:p>
            <a:pPr indent="-228600" lvl="0" marL="457200" rtl="0" algn="l">
              <a:lnSpc>
                <a:spcPct val="100000"/>
              </a:lnSpc>
              <a:spcBef>
                <a:spcPts val="1000"/>
              </a:spcBef>
              <a:spcAft>
                <a:spcPts val="0"/>
              </a:spcAft>
              <a:buSzPct val="107142"/>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0" name="Shape 100"/>
        <p:cNvGrpSpPr/>
        <p:nvPr/>
      </p:nvGrpSpPr>
      <p:grpSpPr>
        <a:xfrm>
          <a:off x="0" y="0"/>
          <a:ext cx="0" cy="0"/>
          <a:chOff x="0" y="0"/>
          <a:chExt cx="0" cy="0"/>
        </a:xfrm>
      </p:grpSpPr>
      <p:sp>
        <p:nvSpPr>
          <p:cNvPr id="101" name="Google Shape;101;p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Open Sans"/>
              <a:buNone/>
            </a:pPr>
            <a:r>
              <a:rPr lang="en-US"/>
              <a:t>Creating and Presenting an Inclusive Program</a:t>
            </a:r>
            <a:endParaRPr/>
          </a:p>
        </p:txBody>
      </p:sp>
      <p:sp>
        <p:nvSpPr>
          <p:cNvPr id="102" name="Google Shape;102;p6"/>
          <p:cNvSpPr txBox="1"/>
          <p:nvPr>
            <p:ph idx="1" type="body"/>
          </p:nvPr>
        </p:nvSpPr>
        <p:spPr>
          <a:xfrm>
            <a:off x="838200" y="1825625"/>
            <a:ext cx="10515600" cy="4001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380"/>
              <a:buNone/>
            </a:pPr>
            <a:r>
              <a:rPr lang="en-US" sz="1979"/>
              <a:t>"NASPA believes that equity, inclusion, and social justice require continual pursuits to ensure that members from all identities, backgrounds, abilities, and belief systems have access, voice, acknowledgement, and opportunities to participate at all levels within the Association and the profession."</a:t>
            </a:r>
            <a:br>
              <a:rPr lang="en-US" sz="2400"/>
            </a:br>
            <a:br>
              <a:rPr lang="en-US" sz="2400"/>
            </a:br>
            <a:r>
              <a:rPr lang="en-US" sz="1979"/>
              <a:t>This statement by the NASPA Board of Directors guides our practices of creating a conference experience that is inclusive, welcoming, accessible, and free from discrimination or harassment.</a:t>
            </a:r>
            <a:br>
              <a:rPr lang="en-US" sz="2400"/>
            </a:br>
            <a:br>
              <a:rPr lang="en-US" sz="2400"/>
            </a:br>
            <a:r>
              <a:rPr lang="en-US" sz="1979"/>
              <a:t>When creating and presenting your material, please use language which mirrors the inclusive mission of the organization. Additional information and guidance is available on the </a:t>
            </a:r>
            <a:r>
              <a:rPr lang="en-US" sz="1979" u="sng">
                <a:solidFill>
                  <a:schemeClr val="hlink"/>
                </a:solidFill>
                <a:hlinkClick r:id="rId3"/>
              </a:rPr>
              <a:t>presenter portal</a:t>
            </a:r>
            <a:r>
              <a:rPr lang="en-US" sz="1979"/>
              <a:t>.</a:t>
            </a:r>
            <a:endParaRPr sz="1979"/>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7"/>
          <p:cNvSpPr txBox="1"/>
          <p:nvPr>
            <p:ph type="ctrTitle"/>
          </p:nvPr>
        </p:nvSpPr>
        <p:spPr>
          <a:xfrm>
            <a:off x="0" y="4450800"/>
            <a:ext cx="12192000" cy="1006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None/>
            </a:pPr>
            <a:r>
              <a:rPr lang="en-US"/>
              <a:t>Title</a:t>
            </a:r>
            <a:endParaRPr/>
          </a:p>
        </p:txBody>
      </p:sp>
      <p:sp>
        <p:nvSpPr>
          <p:cNvPr id="109" name="Google Shape;109;p7"/>
          <p:cNvSpPr txBox="1"/>
          <p:nvPr>
            <p:ph idx="1" type="subTitle"/>
          </p:nvPr>
        </p:nvSpPr>
        <p:spPr>
          <a:xfrm>
            <a:off x="1524000" y="5549357"/>
            <a:ext cx="9144000" cy="450000"/>
          </a:xfrm>
          <a:prstGeom prst="rect">
            <a:avLst/>
          </a:prstGeom>
          <a:noFill/>
          <a:ln>
            <a:noFill/>
          </a:ln>
        </p:spPr>
        <p:txBody>
          <a:bodyPr anchorCtr="0" anchor="t" bIns="45700" lIns="91425" spcFirstLastPara="1" rIns="91425" wrap="square" tIns="45700">
            <a:noAutofit/>
          </a:bodyPr>
          <a:lstStyle/>
          <a:p>
            <a:pPr indent="-406400" lvl="0" marL="457200" rtl="0" algn="ctr">
              <a:lnSpc>
                <a:spcPct val="90000"/>
              </a:lnSpc>
              <a:spcBef>
                <a:spcPts val="1000"/>
              </a:spcBef>
              <a:spcAft>
                <a:spcPts val="0"/>
              </a:spcAft>
              <a:buSzPts val="2400"/>
              <a:buNone/>
            </a:pPr>
            <a:r>
              <a:rPr lang="en-US"/>
              <a:t>Subtitle</a:t>
            </a:r>
            <a:endParaRPr/>
          </a:p>
          <a:p>
            <a:pPr indent="-406400" lvl="0" marL="457200" rtl="0" algn="ctr">
              <a:lnSpc>
                <a:spcPct val="90000"/>
              </a:lnSpc>
              <a:spcBef>
                <a:spcPts val="1000"/>
              </a:spcBef>
              <a:spcAft>
                <a:spcPts val="0"/>
              </a:spcAft>
              <a:buSzPts val="2400"/>
              <a:buNone/>
            </a:pPr>
            <a:r>
              <a:t/>
            </a:r>
            <a:endParaRPr/>
          </a:p>
          <a:p>
            <a:pPr indent="-406400" lvl="0" marL="457200" rtl="0" algn="ctr">
              <a:lnSpc>
                <a:spcPct val="90000"/>
              </a:lnSpc>
              <a:spcBef>
                <a:spcPts val="1000"/>
              </a:spcBef>
              <a:spcAft>
                <a:spcPts val="0"/>
              </a:spcAft>
              <a:buSzPts val="24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NASPA21">
      <a:dk1>
        <a:srgbClr val="000000"/>
      </a:dk1>
      <a:lt1>
        <a:srgbClr val="FFFFFF"/>
      </a:lt1>
      <a:dk2>
        <a:srgbClr val="023C63"/>
      </a:dk2>
      <a:lt2>
        <a:srgbClr val="E7E6E6"/>
      </a:lt2>
      <a:accent1>
        <a:srgbClr val="023C63"/>
      </a:accent1>
      <a:accent2>
        <a:srgbClr val="139375"/>
      </a:accent2>
      <a:accent3>
        <a:srgbClr val="069DD8"/>
      </a:accent3>
      <a:accent4>
        <a:srgbClr val="49B649"/>
      </a:accent4>
      <a:accent5>
        <a:srgbClr val="05558A"/>
      </a:accent5>
      <a:accent6>
        <a:srgbClr val="B6DDD7"/>
      </a:accent6>
      <a:hlink>
        <a:srgbClr val="0E85C7"/>
      </a:hlink>
      <a:folHlink>
        <a:srgbClr val="1393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